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media/image2.jpeg" ContentType="image/jpeg"/>
  <Override PartName="/ppt/media/image3.jpeg" ContentType="image/jpeg"/>
  <Override PartName="/ppt/media/image4.jpeg" ContentType="image/jpeg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5.jpeg" ContentType="image/jpeg"/>
  <Override PartName="/ppt/media/image6.jpeg" ContentType="image/jpeg"/>
  <Override PartName="/ppt/media/image7.jpeg" ContentType="image/jpeg"/>
  <Override PartName="/ppt/notesSlides/notesSlide2.xml" ContentType="application/vnd.openxmlformats-officedocument.presentationml.notesSlide+xml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notesSlides/notesSlide12.xml" ContentType="application/vnd.openxmlformats-officedocument.presentationml.notesSlide+xml"/>
  <Override PartName="/ppt/media/image17.jpeg" ContentType="image/jpeg"/>
  <Override PartName="/ppt/media/image18.jpeg" ContentType="image/jpeg"/>
  <Override PartName="/ppt/media/image19.jpeg" ContentType="image/jpeg"/>
  <Override PartName="/ppt/notesSlides/notesSlide13.xml" ContentType="application/vnd.openxmlformats-officedocument.presentationml.notesSlide+xml"/>
  <Override PartName="/ppt/media/image20.jpeg" ContentType="image/jpeg"/>
  <Override PartName="/ppt/media/image21.jpeg" ContentType="image/jpeg"/>
  <Override PartName="/ppt/media/image22.jpeg" ContentType="image/jpeg"/>
  <Override PartName="/ppt/media/image23.jpeg" ContentType="image/jpeg"/>
  <Override PartName="/ppt/media/image24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0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0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0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0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0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0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0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0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0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2EB"/>
          </a:solidFill>
        </a:fill>
      </a:tcStyle>
    </a:wholeTbl>
    <a:band2H>
      <a:tcTxStyle b="def" i="def"/>
      <a:tcStyle>
        <a:tcBdr/>
        <a:fill>
          <a:solidFill>
            <a:srgbClr val="E8EAF5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1F7CF"/>
          </a:solidFill>
        </a:fill>
      </a:tcStyle>
    </a:wholeTbl>
    <a:band2H>
      <a:tcTxStyle b="def" i="def"/>
      <a:tcStyle>
        <a:tcBdr/>
        <a:fill>
          <a:solidFill>
            <a:srgbClr val="F0FBE9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ACDCB"/>
          </a:solidFill>
        </a:fill>
      </a:tcStyle>
    </a:wholeTbl>
    <a:band2H>
      <a:tcTxStyle b="def" i="def"/>
      <a:tcStyle>
        <a:tcBdr/>
        <a:fill>
          <a:solidFill>
            <a:srgbClr val="FCE8E7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09" name="Shape 10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j-lt"/>
        <a:ea typeface="+mj-ea"/>
        <a:cs typeface="+mj-cs"/>
        <a:sym typeface="Arial"/>
      </a:defRPr>
    </a:lvl1pPr>
    <a:lvl2pPr indent="2286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2pPr>
    <a:lvl3pPr indent="4572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3pPr>
    <a:lvl4pPr indent="6858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4pPr>
    <a:lvl5pPr indent="9144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5pPr>
    <a:lvl6pPr indent="11430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6pPr>
    <a:lvl7pPr indent="13716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7pPr>
    <a:lvl8pPr indent="16002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8pPr>
    <a:lvl9pPr indent="18288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
</file>

<file path=ppt/notesSlides/_rels/notesSlide10.xml.rels><?xml version="1.0" encoding="UTF-8" standalone="yes"?>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</Relationships>

</file>

<file path=ppt/notesSlides/_rels/notesSlide11.xml.rels><?xml version="1.0" encoding="UTF-8" standalone="yes"?>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</Relationships>

</file>

<file path=ppt/notesSlides/_rels/notesSlide12.xml.rels><?xml version="1.0" encoding="UTF-8" standalone="yes"?>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
</file>

<file path=ppt/notesSlides/_rels/notesSlide13.xml.rels><?xml version="1.0" encoding="UTF-8" standalone="yes"?>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</Relationships>

</file>

<file path=ppt/notesSlides/_rels/notesSlide2.xml.rels><?xml version="1.0" encoding="UTF-8" standalone="yes"?>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</Relationships>

</file>

<file path=ppt/notesSlides/_rels/notesSlide3.xml.rels><?xml version="1.0" encoding="UTF-8" standalone="yes"?>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
</file>

<file path=ppt/notesSlides/_rels/notesSlide4.xml.rels><?xml version="1.0" encoding="UTF-8" standalone="yes"?>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
</file>

<file path=ppt/notesSlides/_rels/notesSlide5.xml.rels><?xml version="1.0" encoding="UTF-8" standalone="yes"?>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</Relationships>

</file>

<file path=ppt/notesSlides/_rels/notesSlide6.xml.rels><?xml version="1.0" encoding="UTF-8" standalone="yes"?>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</Relationships>

</file>

<file path=ppt/notesSlides/_rels/notesSlide7.xml.rels><?xml version="1.0" encoding="UTF-8" standalone="yes"?>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</Relationships>

</file>

<file path=ppt/notesSlides/_rels/notesSlide8.xml.rels><?xml version="1.0" encoding="UTF-8" standalone="yes"?>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</Relationships>

</file>

<file path=ppt/notesSlides/_rels/notesSlide9.xml.rels><?xml version="1.0" encoding="UTF-8" standalone="yes"?>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9" name="Shape 119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Begrüßung HilA, kurze Vorstellung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23" name="Shape 22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FenA </a:t>
            </a:r>
            <a:r>
              <a:rPr>
                <a:latin typeface="Wingdings"/>
                <a:ea typeface="Wingdings"/>
                <a:cs typeface="Wingdings"/>
                <a:sym typeface="Wingdings"/>
              </a:rPr>
              <a:t> </a:t>
            </a:r>
            <a:r>
              <a:t>Besonderheiten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34" name="Shape 23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FenA </a:t>
            </a:r>
            <a:r>
              <a:rPr>
                <a:latin typeface="Wingdings"/>
                <a:ea typeface="Wingdings"/>
                <a:cs typeface="Wingdings"/>
                <a:sym typeface="Wingdings"/>
              </a:rPr>
              <a:t> </a:t>
            </a:r>
            <a:r>
              <a:t>Ganztag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43" name="Shape 24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FenA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51" name="Shape 251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Alle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2" name="Shape 162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HilA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1" name="Shape 171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HilA </a:t>
            </a:r>
            <a:r>
              <a:rPr>
                <a:latin typeface="Wingdings"/>
                <a:ea typeface="Wingdings"/>
                <a:cs typeface="Wingdings"/>
                <a:sym typeface="Wingdings"/>
              </a:rPr>
              <a:t> </a:t>
            </a:r>
            <a:r>
              <a:t>Frau Franz weiterführende Schule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6" name="Shape 176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JanG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5" name="Shape 185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JanG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5" name="Shape 195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JanG </a:t>
            </a:r>
            <a:r>
              <a:rPr>
                <a:latin typeface="Wingdings"/>
                <a:ea typeface="Wingdings"/>
                <a:cs typeface="Wingdings"/>
                <a:sym typeface="Wingdings"/>
              </a:rPr>
              <a:t> </a:t>
            </a:r>
            <a:r>
              <a:t>RhöI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4" name="Shape 20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RhöI </a:t>
            </a:r>
            <a:r>
              <a:rPr>
                <a:latin typeface="Wingdings"/>
                <a:ea typeface="Wingdings"/>
                <a:cs typeface="Wingdings"/>
                <a:sym typeface="Wingdings"/>
              </a:rPr>
              <a:t> </a:t>
            </a:r>
            <a:r>
              <a:t>NolF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9" name="Shape 209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NolF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17" name="Shape 217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NolF </a:t>
            </a:r>
            <a:r>
              <a:rPr>
                <a:latin typeface="Wingdings"/>
                <a:ea typeface="Wingdings"/>
                <a:cs typeface="Wingdings"/>
                <a:sym typeface="Wingdings"/>
              </a:rPr>
              <a:t> </a:t>
            </a:r>
            <a:r>
              <a:t>FenA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1.png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elfoli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0" descr="Picture 1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238125"/>
            <a:ext cx="1289050" cy="858838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Textfeld 7"/>
          <p:cNvSpPr txBox="1"/>
          <p:nvPr/>
        </p:nvSpPr>
        <p:spPr>
          <a:xfrm>
            <a:off x="1270000" y="214313"/>
            <a:ext cx="4822825" cy="8730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r>
              <a:t>Schulformbezogene Gesamtschule des Werra-Meißner-Kreises </a:t>
            </a:r>
          </a:p>
          <a:p>
            <a:pPr>
              <a:defRPr sz="1400">
                <a:latin typeface="+mj-lt"/>
                <a:ea typeface="+mj-ea"/>
                <a:cs typeface="+mj-cs"/>
                <a:sym typeface="Arial"/>
              </a:defRPr>
            </a:pPr>
            <a:r>
              <a:t>mit Gymnasialzweig und Mittelstufenschulzweig</a:t>
            </a:r>
          </a:p>
        </p:txBody>
      </p:sp>
      <p:pic>
        <p:nvPicPr>
          <p:cNvPr id="15" name="Grafik 15" descr="Grafik 15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140575" y="2749550"/>
            <a:ext cx="1897064" cy="1219200"/>
          </a:xfrm>
          <a:prstGeom prst="rect">
            <a:avLst/>
          </a:prstGeom>
          <a:ln>
            <a:solidFill>
              <a:srgbClr val="002060"/>
            </a:solidFill>
            <a:miter/>
          </a:ln>
        </p:spPr>
      </p:pic>
      <p:pic>
        <p:nvPicPr>
          <p:cNvPr id="16" name="Grafik 16" descr="Grafik 16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106987" y="2757488"/>
            <a:ext cx="1955801" cy="1209676"/>
          </a:xfrm>
          <a:prstGeom prst="rect">
            <a:avLst/>
          </a:prstGeom>
          <a:ln>
            <a:solidFill>
              <a:srgbClr val="002060"/>
            </a:solidFill>
            <a:miter/>
          </a:ln>
        </p:spPr>
      </p:pic>
      <p:sp>
        <p:nvSpPr>
          <p:cNvPr id="17" name="Titeltext"/>
          <p:cNvSpPr txBox="1"/>
          <p:nvPr>
            <p:ph type="title"/>
          </p:nvPr>
        </p:nvSpPr>
        <p:spPr>
          <a:xfrm>
            <a:off x="903287" y="4535487"/>
            <a:ext cx="7559267" cy="1081088"/>
          </a:xfrm>
          <a:prstGeom prst="rect">
            <a:avLst/>
          </a:prstGeom>
        </p:spPr>
        <p:txBody>
          <a:bodyPr anchor="b"/>
          <a:lstStyle>
            <a:lvl1pPr>
              <a:lnSpc>
                <a:spcPct val="110000"/>
              </a:lnSpc>
              <a:defRPr sz="3600"/>
            </a:lvl1pPr>
          </a:lstStyle>
          <a:p>
            <a:pPr/>
            <a:r>
              <a:t>Titeltext</a:t>
            </a:r>
          </a:p>
        </p:txBody>
      </p:sp>
      <p:sp>
        <p:nvSpPr>
          <p:cNvPr id="18" name="Textebene 1…"/>
          <p:cNvSpPr txBox="1"/>
          <p:nvPr>
            <p:ph type="body" sz="quarter" idx="1"/>
          </p:nvPr>
        </p:nvSpPr>
        <p:spPr>
          <a:xfrm>
            <a:off x="903287" y="5605462"/>
            <a:ext cx="7559268" cy="80010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100"/>
              </a:spcBef>
              <a:buSzTx/>
              <a:buNone/>
              <a:defRPr sz="2400"/>
            </a:lvl1pPr>
            <a:lvl2pPr marL="531812" indent="-349250">
              <a:spcBef>
                <a:spcPts val="1100"/>
              </a:spcBef>
              <a:defRPr sz="2400"/>
            </a:lvl2pPr>
            <a:lvl3pPr marL="812270" indent="-366183">
              <a:spcBef>
                <a:spcPts val="1100"/>
              </a:spcBef>
              <a:defRPr sz="2400"/>
            </a:lvl3pPr>
            <a:lvl4pPr marL="1075795" indent="-353483">
              <a:spcBef>
                <a:spcPts val="1100"/>
              </a:spcBef>
              <a:defRPr sz="2400"/>
            </a:lvl4pPr>
            <a:lvl5pPr marL="1342495" indent="-353483">
              <a:spcBef>
                <a:spcPts val="1100"/>
              </a:spcBef>
              <a:defRPr sz="2400"/>
            </a:lvl5pPr>
          </a:lstStyle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pic>
        <p:nvPicPr>
          <p:cNvPr id="19" name="Grafik 1" descr="Grafik 1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092825" y="219825"/>
            <a:ext cx="2935289" cy="916827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Foliennummer"/>
          <p:cNvSpPr txBox="1"/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</p:spPr>
        <p:txBody>
          <a:bodyPr anchor="ctr"/>
          <a:lstStyle>
            <a:lvl1pPr algn="r">
              <a:defRPr sz="12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01" name="Titeltext"/>
          <p:cNvSpPr txBox="1"/>
          <p:nvPr>
            <p:ph type="title"/>
          </p:nvPr>
        </p:nvSpPr>
        <p:spPr>
          <a:xfrm>
            <a:off x="6689725" y="1001712"/>
            <a:ext cx="2130425" cy="4935539"/>
          </a:xfrm>
          <a:prstGeom prst="rect">
            <a:avLst/>
          </a:prstGeom>
        </p:spPr>
        <p:txBody>
          <a:bodyPr/>
          <a:lstStyle/>
          <a:p>
            <a:pPr/>
            <a:r>
              <a:t>Titeltext</a:t>
            </a:r>
          </a:p>
        </p:txBody>
      </p:sp>
      <p:sp>
        <p:nvSpPr>
          <p:cNvPr id="102" name="Textebene 1…"/>
          <p:cNvSpPr txBox="1"/>
          <p:nvPr>
            <p:ph type="body" idx="1"/>
          </p:nvPr>
        </p:nvSpPr>
        <p:spPr>
          <a:xfrm>
            <a:off x="295275" y="1001712"/>
            <a:ext cx="6242050" cy="4935539"/>
          </a:xfrm>
          <a:prstGeom prst="rect">
            <a:avLst/>
          </a:prstGeom>
        </p:spPr>
        <p:txBody>
          <a:bodyPr/>
          <a:lstStyle/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8" name="Titeltext"/>
          <p:cNvSpPr txBox="1"/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pPr/>
            <a:r>
              <a:t>Titeltext</a:t>
            </a:r>
          </a:p>
        </p:txBody>
      </p:sp>
      <p:sp>
        <p:nvSpPr>
          <p:cNvPr id="29" name="Textebene 1…"/>
          <p:cNvSpPr txBox="1"/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1100"/>
              </a:spcBef>
              <a:buSzTx/>
              <a:buNone/>
              <a:defRPr sz="2400"/>
            </a:lvl1pPr>
            <a:lvl2pPr marL="0" indent="457200">
              <a:spcBef>
                <a:spcPts val="1100"/>
              </a:spcBef>
              <a:buSzTx/>
              <a:buNone/>
              <a:defRPr sz="2400"/>
            </a:lvl2pPr>
            <a:lvl3pPr marL="0" indent="914400">
              <a:spcBef>
                <a:spcPts val="1100"/>
              </a:spcBef>
              <a:buSzTx/>
              <a:buNone/>
              <a:defRPr sz="2400"/>
            </a:lvl3pPr>
            <a:lvl4pPr marL="0" indent="1371600">
              <a:spcBef>
                <a:spcPts val="1100"/>
              </a:spcBef>
              <a:buSzTx/>
              <a:buNone/>
              <a:defRPr sz="2400"/>
            </a:lvl4pPr>
            <a:lvl5pPr marL="0" indent="1828800">
              <a:spcBef>
                <a:spcPts val="1100"/>
              </a:spcBef>
              <a:buSzTx/>
              <a:buNone/>
              <a:defRPr sz="2400"/>
            </a:lvl5pPr>
          </a:lstStyle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7" name="Titeltext"/>
          <p:cNvSpPr txBox="1"/>
          <p:nvPr>
            <p:ph type="title"/>
          </p:nvPr>
        </p:nvSpPr>
        <p:spPr>
          <a:xfrm>
            <a:off x="295275" y="992286"/>
            <a:ext cx="8524875" cy="647701"/>
          </a:xfrm>
          <a:prstGeom prst="rect">
            <a:avLst/>
          </a:prstGeom>
        </p:spPr>
        <p:txBody>
          <a:bodyPr/>
          <a:lstStyle/>
          <a:p>
            <a:pPr/>
            <a:r>
              <a:t>Titeltext</a:t>
            </a:r>
          </a:p>
        </p:txBody>
      </p:sp>
      <p:sp>
        <p:nvSpPr>
          <p:cNvPr id="38" name="Textebene 1…"/>
          <p:cNvSpPr txBox="1"/>
          <p:nvPr>
            <p:ph type="body" sz="half" idx="1"/>
          </p:nvPr>
        </p:nvSpPr>
        <p:spPr>
          <a:xfrm>
            <a:off x="295275" y="1753385"/>
            <a:ext cx="4186238" cy="4183865"/>
          </a:xfrm>
          <a:prstGeom prst="rect">
            <a:avLst/>
          </a:prstGeom>
        </p:spPr>
        <p:txBody>
          <a:bodyPr/>
          <a:lstStyle>
            <a:lvl1pPr>
              <a:spcBef>
                <a:spcPts val="1100"/>
              </a:spcBef>
              <a:defRPr sz="2400"/>
            </a:lvl1pPr>
            <a:lvl2pPr marL="496887" indent="-314325">
              <a:spcBef>
                <a:spcPts val="1100"/>
              </a:spcBef>
              <a:defRPr sz="2400"/>
            </a:lvl2pPr>
            <a:lvl3pPr marL="812270" indent="-366183">
              <a:spcBef>
                <a:spcPts val="1100"/>
              </a:spcBef>
              <a:defRPr sz="2400"/>
            </a:lvl3pPr>
            <a:lvl4pPr marL="1119981" indent="-397669">
              <a:spcBef>
                <a:spcPts val="1100"/>
              </a:spcBef>
              <a:defRPr sz="2400"/>
            </a:lvl4pPr>
            <a:lvl5pPr marL="1386681" indent="-397669">
              <a:spcBef>
                <a:spcPts val="1100"/>
              </a:spcBef>
              <a:defRPr sz="2400"/>
            </a:lvl5pPr>
          </a:lstStyle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6" name="Textebene 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47" name="Titel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Titeltext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55" name="Textebene 1…"/>
          <p:cNvSpPr txBox="1"/>
          <p:nvPr>
            <p:ph type="body" sz="quarter" idx="1"/>
          </p:nvPr>
        </p:nvSpPr>
        <p:spPr>
          <a:xfrm>
            <a:off x="295275" y="1667091"/>
            <a:ext cx="4202113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1100"/>
              </a:spcBef>
              <a:buSzTx/>
              <a:buNone/>
              <a:defRPr b="1" sz="2400"/>
            </a:lvl1pPr>
            <a:lvl2pPr marL="0" indent="457200">
              <a:spcBef>
                <a:spcPts val="1100"/>
              </a:spcBef>
              <a:buSzTx/>
              <a:buNone/>
              <a:defRPr b="1" sz="2400"/>
            </a:lvl2pPr>
            <a:lvl3pPr marL="0" indent="914400">
              <a:spcBef>
                <a:spcPts val="1100"/>
              </a:spcBef>
              <a:buSzTx/>
              <a:buNone/>
              <a:defRPr b="1" sz="2400"/>
            </a:lvl3pPr>
            <a:lvl4pPr marL="0" indent="1371600">
              <a:spcBef>
                <a:spcPts val="1100"/>
              </a:spcBef>
              <a:buSzTx/>
              <a:buNone/>
              <a:defRPr b="1" sz="2400"/>
            </a:lvl4pPr>
            <a:lvl5pPr marL="0" indent="1828800">
              <a:spcBef>
                <a:spcPts val="1100"/>
              </a:spcBef>
              <a:buSzTx/>
              <a:buNone/>
              <a:defRPr b="1" sz="2400"/>
            </a:lvl5pPr>
          </a:lstStyle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56" name="Textplatzhalter 4"/>
          <p:cNvSpPr/>
          <p:nvPr>
            <p:ph type="body" sz="quarter" idx="13"/>
          </p:nvPr>
        </p:nvSpPr>
        <p:spPr>
          <a:xfrm>
            <a:off x="4645025" y="1667091"/>
            <a:ext cx="417512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1100"/>
              </a:spcBef>
              <a:buSzTx/>
              <a:buNone/>
              <a:defRPr b="1" sz="2400"/>
            </a:pP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64" name="Titeltext"/>
          <p:cNvSpPr txBox="1"/>
          <p:nvPr>
            <p:ph type="title"/>
          </p:nvPr>
        </p:nvSpPr>
        <p:spPr>
          <a:xfrm>
            <a:off x="295275" y="992286"/>
            <a:ext cx="8524875" cy="647701"/>
          </a:xfrm>
          <a:prstGeom prst="rect">
            <a:avLst/>
          </a:prstGeom>
        </p:spPr>
        <p:txBody>
          <a:bodyPr/>
          <a:lstStyle/>
          <a:p>
            <a:pPr/>
            <a:r>
              <a:t>Titeltext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72" name="Textebene 1…"/>
          <p:cNvSpPr txBox="1"/>
          <p:nvPr>
            <p:ph type="body" sz="half" idx="1"/>
          </p:nvPr>
        </p:nvSpPr>
        <p:spPr>
          <a:xfrm>
            <a:off x="3575050" y="1668544"/>
            <a:ext cx="5111750" cy="4186748"/>
          </a:xfrm>
          <a:prstGeom prst="rect">
            <a:avLst/>
          </a:prstGeom>
        </p:spPr>
        <p:txBody>
          <a:bodyPr/>
          <a:lstStyle>
            <a:lvl1pPr>
              <a:spcBef>
                <a:spcPts val="1500"/>
              </a:spcBef>
              <a:defRPr sz="3200"/>
            </a:lvl1pPr>
            <a:lvl2pPr marL="481919" indent="-299357">
              <a:spcBef>
                <a:spcPts val="1500"/>
              </a:spcBef>
              <a:defRPr sz="3200"/>
            </a:lvl2pPr>
            <a:lvl3pPr marL="812270" indent="-366183">
              <a:spcBef>
                <a:spcPts val="1500"/>
              </a:spcBef>
              <a:defRPr sz="3200"/>
            </a:lvl3pPr>
            <a:lvl4pPr marL="1146492" indent="-424180">
              <a:spcBef>
                <a:spcPts val="1500"/>
              </a:spcBef>
              <a:defRPr sz="3200"/>
            </a:lvl4pPr>
            <a:lvl5pPr marL="1413192" indent="-424180">
              <a:spcBef>
                <a:spcPts val="1500"/>
              </a:spcBef>
              <a:defRPr sz="3200"/>
            </a:lvl5pPr>
          </a:lstStyle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73" name="Textplatzhalter 3"/>
          <p:cNvSpPr/>
          <p:nvPr>
            <p:ph type="body" sz="quarter" idx="13"/>
          </p:nvPr>
        </p:nvSpPr>
        <p:spPr>
          <a:xfrm>
            <a:off x="457199" y="2830595"/>
            <a:ext cx="3008315" cy="3024697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600"/>
              </a:spcBef>
              <a:buSzTx/>
              <a:buNone/>
              <a:defRPr sz="1400"/>
            </a:pPr>
          </a:p>
        </p:txBody>
      </p:sp>
      <p:sp>
        <p:nvSpPr>
          <p:cNvPr id="74" name="Titel 1"/>
          <p:cNvSpPr txBox="1"/>
          <p:nvPr/>
        </p:nvSpPr>
        <p:spPr>
          <a:xfrm>
            <a:off x="457199" y="2210486"/>
            <a:ext cx="3008315" cy="6201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>
              <a:lnSpc>
                <a:spcPct val="90000"/>
              </a:lnSpc>
              <a:defRPr b="1"/>
            </a:lvl1pPr>
          </a:lstStyle>
          <a:p>
            <a:pPr/>
            <a:r>
              <a:t>Titelmasterformat durch Klicken bearbeiten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82" name="Titeltext"/>
          <p:cNvSpPr txBox="1"/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>
              <a:defRPr sz="2000"/>
            </a:lvl1pPr>
          </a:lstStyle>
          <a:p>
            <a:pPr/>
            <a:r>
              <a:t>Titeltext</a:t>
            </a:r>
          </a:p>
        </p:txBody>
      </p:sp>
      <p:sp>
        <p:nvSpPr>
          <p:cNvPr id="83" name="Bildplatzhalter 2"/>
          <p:cNvSpPr/>
          <p:nvPr>
            <p:ph type="pic" sz="half" idx="13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4" name="Textebene 1…"/>
          <p:cNvSpPr txBox="1"/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buSzTx/>
              <a:buNone/>
              <a:defRPr sz="1400"/>
            </a:lvl1pPr>
            <a:lvl2pPr marL="0" indent="457200">
              <a:spcBef>
                <a:spcPts val="600"/>
              </a:spcBef>
              <a:buSzTx/>
              <a:buNone/>
              <a:defRPr sz="1400"/>
            </a:lvl2pPr>
            <a:lvl3pPr marL="0" indent="914400">
              <a:spcBef>
                <a:spcPts val="600"/>
              </a:spcBef>
              <a:buSzTx/>
              <a:buNone/>
              <a:defRPr sz="1400"/>
            </a:lvl3pPr>
            <a:lvl4pPr marL="0" indent="1371600">
              <a:spcBef>
                <a:spcPts val="600"/>
              </a:spcBef>
              <a:buSzTx/>
              <a:buNone/>
              <a:defRPr sz="1400"/>
            </a:lvl4pPr>
            <a:lvl5pPr marL="0" indent="1828800">
              <a:spcBef>
                <a:spcPts val="600"/>
              </a:spcBef>
              <a:buSzTx/>
              <a:buNone/>
              <a:defRPr sz="1400"/>
            </a:lvl5pPr>
          </a:lstStyle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92" name="Titeltext"/>
          <p:cNvSpPr txBox="1"/>
          <p:nvPr>
            <p:ph type="title"/>
          </p:nvPr>
        </p:nvSpPr>
        <p:spPr>
          <a:xfrm>
            <a:off x="300038" y="1001712"/>
            <a:ext cx="8520112" cy="647701"/>
          </a:xfrm>
          <a:prstGeom prst="rect">
            <a:avLst/>
          </a:prstGeom>
        </p:spPr>
        <p:txBody>
          <a:bodyPr/>
          <a:lstStyle/>
          <a:p>
            <a:pPr/>
            <a:r>
              <a:t>Titeltext</a:t>
            </a:r>
          </a:p>
        </p:txBody>
      </p:sp>
      <p:sp>
        <p:nvSpPr>
          <p:cNvPr id="93" name="Textebene 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"/>
          <p:cNvSpPr txBox="1"/>
          <p:nvPr>
            <p:ph type="sldNum" sz="quarter" idx="2"/>
          </p:nvPr>
        </p:nvSpPr>
        <p:spPr>
          <a:xfrm>
            <a:off x="219075" y="6270625"/>
            <a:ext cx="386666" cy="37523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>
              <a:defRPr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3" name="Gerade Verbindung 11"/>
          <p:cNvSpPr/>
          <p:nvPr/>
        </p:nvSpPr>
        <p:spPr>
          <a:xfrm>
            <a:off x="307975" y="5975032"/>
            <a:ext cx="8480425" cy="1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6799" tIns="46799" rIns="46799" bIns="46799" anchor="ctr"/>
          <a:lstStyle/>
          <a:p>
            <a:pPr/>
          </a:p>
        </p:txBody>
      </p:sp>
      <p:pic>
        <p:nvPicPr>
          <p:cNvPr id="4" name="Grafik 10" descr="Grafik 1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80859" y="6040373"/>
            <a:ext cx="1907541" cy="595814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ebene 1…"/>
          <p:cNvSpPr txBox="1"/>
          <p:nvPr>
            <p:ph type="body" idx="1"/>
          </p:nvPr>
        </p:nvSpPr>
        <p:spPr>
          <a:xfrm>
            <a:off x="295275" y="1624012"/>
            <a:ext cx="8524875" cy="4313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6" name="Titeltext"/>
          <p:cNvSpPr txBox="1"/>
          <p:nvPr>
            <p:ph type="title"/>
          </p:nvPr>
        </p:nvSpPr>
        <p:spPr>
          <a:xfrm>
            <a:off x="307975" y="896940"/>
            <a:ext cx="8512175" cy="7270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Titeltext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2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2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2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2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2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45720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2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91440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2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137160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2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182880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2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titleStyle>
    <p:bodyStyle>
      <a:lvl1pPr marL="180975" marR="0" indent="-180975" algn="l" defTabSz="914400" rtl="0" latinLnBrk="0">
        <a:lnSpc>
          <a:spcPct val="100000"/>
        </a:lnSpc>
        <a:spcBef>
          <a:spcPts val="900"/>
        </a:spcBef>
        <a:spcAft>
          <a:spcPts val="0"/>
        </a:spcAft>
        <a:buClrTx/>
        <a:buSzPct val="100000"/>
        <a:buFontTx/>
        <a:buChar char="▪"/>
        <a:tabLst/>
        <a:defRPr b="0" baseline="0" cap="none" i="0" spc="0" strike="noStrike" sz="20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473604" marR="0" indent="-291042" algn="l" defTabSz="914400" rtl="0" latinLnBrk="0">
        <a:lnSpc>
          <a:spcPct val="100000"/>
        </a:lnSpc>
        <a:spcBef>
          <a:spcPts val="900"/>
        </a:spcBef>
        <a:spcAft>
          <a:spcPts val="0"/>
        </a:spcAft>
        <a:buClrTx/>
        <a:buSzPct val="100000"/>
        <a:buFontTx/>
        <a:buChar char="–"/>
        <a:tabLst/>
        <a:defRPr b="0" baseline="0" cap="none" i="0" spc="0" strike="noStrike" sz="20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751240" marR="0" indent="-305153" algn="l" defTabSz="914400" rtl="0" latinLnBrk="0">
        <a:lnSpc>
          <a:spcPct val="100000"/>
        </a:lnSpc>
        <a:spcBef>
          <a:spcPts val="9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0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1016882" marR="0" indent="-294570" algn="l" defTabSz="914400" rtl="0" latinLnBrk="0">
        <a:lnSpc>
          <a:spcPct val="100000"/>
        </a:lnSpc>
        <a:spcBef>
          <a:spcPts val="900"/>
        </a:spcBef>
        <a:spcAft>
          <a:spcPts val="0"/>
        </a:spcAft>
        <a:buClrTx/>
        <a:buSzPct val="100000"/>
        <a:buFontTx/>
        <a:buChar char="–"/>
        <a:tabLst/>
        <a:defRPr b="0" baseline="0" cap="none" i="0" spc="0" strike="noStrike" sz="20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1283582" marR="0" indent="-294570" algn="l" defTabSz="914400" rtl="0" latinLnBrk="0">
        <a:lnSpc>
          <a:spcPct val="100000"/>
        </a:lnSpc>
        <a:spcBef>
          <a:spcPts val="900"/>
        </a:spcBef>
        <a:spcAft>
          <a:spcPts val="0"/>
        </a:spcAft>
        <a:buClrTx/>
        <a:buSzPct val="100000"/>
        <a:buFontTx/>
        <a:buChar char="»"/>
        <a:tabLst/>
        <a:defRPr b="0" baseline="0" cap="none" i="0" spc="0" strike="noStrike" sz="20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1740781" marR="0" indent="-294569" algn="l" defTabSz="914400" rtl="0" latinLnBrk="0">
        <a:lnSpc>
          <a:spcPct val="100000"/>
        </a:lnSpc>
        <a:spcBef>
          <a:spcPts val="900"/>
        </a:spcBef>
        <a:spcAft>
          <a:spcPts val="0"/>
        </a:spcAft>
        <a:buClrTx/>
        <a:buSzPct val="100000"/>
        <a:buFontTx/>
        <a:buChar char="»"/>
        <a:tabLst/>
        <a:defRPr b="0" baseline="0" cap="none" i="0" spc="0" strike="noStrike" sz="20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2197981" marR="0" indent="-294570" algn="l" defTabSz="914400" rtl="0" latinLnBrk="0">
        <a:lnSpc>
          <a:spcPct val="100000"/>
        </a:lnSpc>
        <a:spcBef>
          <a:spcPts val="900"/>
        </a:spcBef>
        <a:spcAft>
          <a:spcPts val="0"/>
        </a:spcAft>
        <a:buClrTx/>
        <a:buSzPct val="100000"/>
        <a:buFontTx/>
        <a:buChar char="»"/>
        <a:tabLst/>
        <a:defRPr b="0" baseline="0" cap="none" i="0" spc="0" strike="noStrike" sz="20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2655181" marR="0" indent="-294570" algn="l" defTabSz="914400" rtl="0" latinLnBrk="0">
        <a:lnSpc>
          <a:spcPct val="100000"/>
        </a:lnSpc>
        <a:spcBef>
          <a:spcPts val="900"/>
        </a:spcBef>
        <a:spcAft>
          <a:spcPts val="0"/>
        </a:spcAft>
        <a:buClrTx/>
        <a:buSzPct val="100000"/>
        <a:buFontTx/>
        <a:buChar char="»"/>
        <a:tabLst/>
        <a:defRPr b="0" baseline="0" cap="none" i="0" spc="0" strike="noStrike" sz="20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3112381" marR="0" indent="-294570" algn="l" defTabSz="914400" rtl="0" latinLnBrk="0">
        <a:lnSpc>
          <a:spcPct val="100000"/>
        </a:lnSpc>
        <a:spcBef>
          <a:spcPts val="900"/>
        </a:spcBef>
        <a:spcAft>
          <a:spcPts val="0"/>
        </a:spcAft>
        <a:buClrTx/>
        <a:buSzPct val="100000"/>
        <a:buFontTx/>
        <a:buChar char="»"/>
        <a:tabLst/>
        <a:defRPr b="0" baseline="0" cap="none" i="0" spc="0" strike="noStrike" sz="20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5" Type="http://schemas.openxmlformats.org/officeDocument/2006/relationships/image" Target="../media/image14.jpeg"/><Relationship Id="rId6" Type="http://schemas.openxmlformats.org/officeDocument/2006/relationships/image" Target="../media/image15.jpeg"/><Relationship Id="rId7" Type="http://schemas.openxmlformats.org/officeDocument/2006/relationships/image" Target="../media/image16.jpe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5" Type="http://schemas.openxmlformats.org/officeDocument/2006/relationships/image" Target="../media/image19.jpe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jpeg"/><Relationship Id="rId4" Type="http://schemas.openxmlformats.org/officeDocument/2006/relationships/image" Target="../media/image20.jpeg"/><Relationship Id="rId5" Type="http://schemas.openxmlformats.org/officeDocument/2006/relationships/image" Target="../media/image21.jpe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Relationship Id="rId3" Type="http://schemas.openxmlformats.org/officeDocument/2006/relationships/image" Target="../media/image22.jpeg"/><Relationship Id="rId4" Type="http://schemas.openxmlformats.org/officeDocument/2006/relationships/image" Target="../media/image23.jpeg"/><Relationship Id="rId5" Type="http://schemas.openxmlformats.org/officeDocument/2006/relationships/image" Target="../media/image24.jpeg"/><Relationship Id="rId6" Type="http://schemas.openxmlformats.org/officeDocument/2006/relationships/hyperlink" Target="https://twitter.com/JoBergSchule" TargetMode="External"/><Relationship Id="rId7" Type="http://schemas.openxmlformats.org/officeDocument/2006/relationships/hyperlink" Target="https://www.instagram.com/johannisbergschule" TargetMode="External"/><Relationship Id="rId8" Type="http://schemas.openxmlformats.org/officeDocument/2006/relationships/hyperlink" Target="https://www.facebook.com/JohannisbergSchule" TargetMode="External"/><Relationship Id="rId9" Type="http://schemas.openxmlformats.org/officeDocument/2006/relationships/hyperlink" Target="http://johannisberg.schule" TargetMode="Externa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7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6" Type="http://schemas.openxmlformats.org/officeDocument/2006/relationships/image" Target="../media/image11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Titel 1"/>
          <p:cNvSpPr txBox="1"/>
          <p:nvPr>
            <p:ph type="title"/>
          </p:nvPr>
        </p:nvSpPr>
        <p:spPr>
          <a:xfrm>
            <a:off x="903287" y="4535487"/>
            <a:ext cx="7559266" cy="1081088"/>
          </a:xfrm>
          <a:prstGeom prst="rect">
            <a:avLst/>
          </a:prstGeom>
        </p:spPr>
        <p:txBody>
          <a:bodyPr lIns="0" tIns="0" rIns="0" bIns="0"/>
          <a:lstStyle/>
          <a:p>
            <a:pPr/>
            <a:r>
              <a:t>Informationsabend für Eltern</a:t>
            </a:r>
          </a:p>
        </p:txBody>
      </p:sp>
      <p:sp>
        <p:nvSpPr>
          <p:cNvPr id="112" name="Untertitel 2"/>
          <p:cNvSpPr txBox="1"/>
          <p:nvPr>
            <p:ph type="body" sz="quarter" idx="1"/>
          </p:nvPr>
        </p:nvSpPr>
        <p:spPr>
          <a:xfrm>
            <a:off x="903286" y="5605462"/>
            <a:ext cx="7559269" cy="800101"/>
          </a:xfrm>
          <a:prstGeom prst="rect">
            <a:avLst/>
          </a:prstGeom>
        </p:spPr>
        <p:txBody>
          <a:bodyPr/>
          <a:lstStyle/>
          <a:p>
            <a:pPr/>
            <a:r>
              <a:t>Witzenhausen, 22. Februar 2018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Rectangle 5"/>
          <p:cNvSpPr txBox="1"/>
          <p:nvPr>
            <p:ph type="sldNum" sz="quarter" idx="2"/>
          </p:nvPr>
        </p:nvSpPr>
        <p:spPr>
          <a:xfrm>
            <a:off x="219075" y="6270625"/>
            <a:ext cx="245403" cy="22698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sz="1000"/>
            </a:lvl1pPr>
          </a:lstStyle>
          <a:p>
            <a:pPr/>
            <a:fld id="{86CB4B4D-7CA3-9044-876B-883B54F8677D}" type="slidenum"/>
          </a:p>
        </p:txBody>
      </p:sp>
      <p:sp>
        <p:nvSpPr>
          <p:cNvPr id="212" name="Inhaltsplatzhalter 1"/>
          <p:cNvSpPr txBox="1"/>
          <p:nvPr>
            <p:ph type="body" sz="quarter" idx="1"/>
          </p:nvPr>
        </p:nvSpPr>
        <p:spPr>
          <a:xfrm>
            <a:off x="295274" y="1173637"/>
            <a:ext cx="3607986" cy="1856166"/>
          </a:xfrm>
          <a:prstGeom prst="rect">
            <a:avLst/>
          </a:prstGeom>
        </p:spPr>
        <p:txBody>
          <a:bodyPr/>
          <a:lstStyle/>
          <a:p>
            <a:pPr/>
            <a:r>
              <a:t>Besonderheiten</a:t>
            </a:r>
          </a:p>
          <a:p>
            <a:pPr lvl="1" marL="444500" indent="-261938">
              <a:spcBef>
                <a:spcPts val="800"/>
              </a:spcBef>
              <a:defRPr sz="1800"/>
            </a:pPr>
            <a:r>
              <a:t>Förderkurse in Klasse 5 in Mathematik und Englisch</a:t>
            </a:r>
          </a:p>
          <a:p>
            <a:pPr lvl="1" marL="444500" indent="-261938">
              <a:spcBef>
                <a:spcPts val="800"/>
              </a:spcBef>
              <a:defRPr sz="1800"/>
            </a:pPr>
            <a:r>
              <a:t>Rechtschreibförderung</a:t>
            </a:r>
          </a:p>
          <a:p>
            <a:pPr lvl="1" marL="444500" indent="-261938">
              <a:spcBef>
                <a:spcPts val="800"/>
              </a:spcBef>
              <a:defRPr sz="1800"/>
            </a:pPr>
            <a:r>
              <a:t>Berufsorientierung</a:t>
            </a:r>
          </a:p>
        </p:txBody>
      </p:sp>
      <p:sp>
        <p:nvSpPr>
          <p:cNvPr id="213" name="Titel 2"/>
          <p:cNvSpPr txBox="1"/>
          <p:nvPr>
            <p:ph type="title"/>
          </p:nvPr>
        </p:nvSpPr>
        <p:spPr>
          <a:xfrm>
            <a:off x="307975" y="-1"/>
            <a:ext cx="8512175" cy="727076"/>
          </a:xfrm>
          <a:prstGeom prst="rect">
            <a:avLst/>
          </a:prstGeom>
        </p:spPr>
        <p:txBody>
          <a:bodyPr/>
          <a:lstStyle/>
          <a:p>
            <a:pPr/>
            <a:r>
              <a:t>Gymnasialzweig</a:t>
            </a:r>
          </a:p>
        </p:txBody>
      </p:sp>
      <p:graphicFrame>
        <p:nvGraphicFramePr>
          <p:cNvPr id="214" name="Tabelle 3"/>
          <p:cNvGraphicFramePr/>
          <p:nvPr/>
        </p:nvGraphicFramePr>
        <p:xfrm>
          <a:off x="307975" y="3480179"/>
          <a:ext cx="8512175" cy="3166281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1702435"/>
                <a:gridCol w="1702435"/>
                <a:gridCol w="1702435"/>
                <a:gridCol w="1702435"/>
                <a:gridCol w="1702435"/>
              </a:tblGrid>
              <a:tr h="395785">
                <a:tc>
                  <a:txBody>
                    <a:bodyPr/>
                    <a:lstStyle/>
                    <a:p>
                      <a:pPr algn="ctr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  <a:sym typeface="Calibri"/>
                        </a:rPr>
                        <a:t>Mo</a:t>
                      </a:r>
                    </a:p>
                  </a:txBody>
                  <a:tcPr marL="45720" marR="45720" marT="45720" marB="4572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  <a:sym typeface="Calibri"/>
                        </a:rPr>
                        <a:t>Di</a:t>
                      </a:r>
                    </a:p>
                  </a:txBody>
                  <a:tcPr marL="45720" marR="45720" marT="45720" marB="4572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  <a:sym typeface="Calibri"/>
                        </a:rPr>
                        <a:t>Mi</a:t>
                      </a:r>
                    </a:p>
                  </a:txBody>
                  <a:tcPr marL="45720" marR="45720" marT="45720" marB="4572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  <a:sym typeface="Calibri"/>
                        </a:rPr>
                        <a:t>Do</a:t>
                      </a:r>
                    </a:p>
                  </a:txBody>
                  <a:tcPr marL="45720" marR="45720" marT="45720" marB="4572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  <a:sym typeface="Calibri"/>
                        </a:rPr>
                        <a:t>Fr</a:t>
                      </a:r>
                    </a:p>
                  </a:txBody>
                  <a:tcPr marL="45720" marR="45720" marT="45720" marB="45720" anchor="ctr" anchorCtr="0" horzOverflow="overflow"/>
                </a:tc>
              </a:tr>
              <a:tr h="395785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sym typeface="Calibri"/>
                        </a:rPr>
                        <a:t>Fö-M/E</a:t>
                      </a:r>
                    </a:p>
                  </a:txBody>
                  <a:tcPr marL="45720" marR="45720" marT="45720" marB="4572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sym typeface="Calibri"/>
                        </a:rPr>
                        <a:t>E</a:t>
                      </a:r>
                    </a:p>
                  </a:txBody>
                  <a:tcPr marL="45720" marR="45720" marT="45720" marB="4572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sym typeface="Calibri"/>
                        </a:rPr>
                        <a:t>Reli</a:t>
                      </a:r>
                    </a:p>
                  </a:txBody>
                  <a:tcPr marL="45720" marR="45720" marT="45720" marB="4572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sym typeface="Calibri"/>
                        </a:rPr>
                        <a:t>M</a:t>
                      </a:r>
                    </a:p>
                  </a:txBody>
                  <a:tcPr marL="45720" marR="45720" marT="45720" marB="4572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sym typeface="Calibri"/>
                        </a:rPr>
                        <a:t>E</a:t>
                      </a:r>
                    </a:p>
                  </a:txBody>
                  <a:tcPr marL="45720" marR="45720" marT="45720" marB="45720" anchor="ctr" anchorCtr="0" horzOverflow="overflow"/>
                </a:tc>
              </a:tr>
              <a:tr h="395785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sym typeface="Calibri"/>
                        </a:rPr>
                        <a:t>M</a:t>
                      </a:r>
                    </a:p>
                  </a:txBody>
                  <a:tcPr marL="45720" marR="45720" marT="45720" marB="4572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sym typeface="Calibri"/>
                        </a:rPr>
                        <a:t>E</a:t>
                      </a:r>
                    </a:p>
                  </a:txBody>
                  <a:tcPr marL="45720" marR="45720" marT="45720" marB="4572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sym typeface="Calibri"/>
                        </a:rPr>
                        <a:t>Reli</a:t>
                      </a:r>
                    </a:p>
                  </a:txBody>
                  <a:tcPr marL="45720" marR="45720" marT="45720" marB="4572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sym typeface="Calibri"/>
                        </a:rPr>
                        <a:t>M</a:t>
                      </a:r>
                    </a:p>
                  </a:txBody>
                  <a:tcPr marL="45720" marR="45720" marT="45720" marB="4572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sym typeface="Calibri"/>
                        </a:rPr>
                        <a:t>E</a:t>
                      </a:r>
                    </a:p>
                  </a:txBody>
                  <a:tcPr marL="45720" marR="45720" marT="45720" marB="45720" anchor="ctr" anchorCtr="0" horzOverflow="overflow"/>
                </a:tc>
              </a:tr>
              <a:tr h="395785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sym typeface="Calibri"/>
                        </a:rPr>
                        <a:t>Bio</a:t>
                      </a:r>
                    </a:p>
                  </a:txBody>
                  <a:tcPr marL="45720" marR="45720" marT="45720" marB="4572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sym typeface="Calibri"/>
                        </a:rPr>
                        <a:t>Mu</a:t>
                      </a:r>
                    </a:p>
                  </a:txBody>
                  <a:tcPr marL="45720" marR="45720" marT="45720" marB="4572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sym typeface="Calibri"/>
                        </a:rPr>
                        <a:t>M</a:t>
                      </a:r>
                    </a:p>
                  </a:txBody>
                  <a:tcPr marL="45720" marR="45720" marT="45720" marB="4572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sym typeface="Calibri"/>
                        </a:rPr>
                        <a:t>Sp</a:t>
                      </a:r>
                    </a:p>
                  </a:txBody>
                  <a:tcPr marL="45720" marR="45720" marT="45720" marB="4572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sym typeface="Calibri"/>
                        </a:rPr>
                        <a:t>D</a:t>
                      </a:r>
                    </a:p>
                  </a:txBody>
                  <a:tcPr marL="45720" marR="45720" marT="45720" marB="45720" anchor="ctr" anchorCtr="0" horzOverflow="overflow"/>
                </a:tc>
              </a:tr>
              <a:tr h="395785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sym typeface="Calibri"/>
                        </a:rPr>
                        <a:t>Bio</a:t>
                      </a:r>
                    </a:p>
                  </a:txBody>
                  <a:tcPr marL="45720" marR="45720" marT="45720" marB="4572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sym typeface="Calibri"/>
                        </a:rPr>
                        <a:t>Mu</a:t>
                      </a:r>
                    </a:p>
                  </a:txBody>
                  <a:tcPr marL="45720" marR="45720" marT="45720" marB="4572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sym typeface="Calibri"/>
                        </a:rPr>
                        <a:t>D</a:t>
                      </a:r>
                    </a:p>
                  </a:txBody>
                  <a:tcPr marL="45720" marR="45720" marT="45720" marB="4572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sym typeface="Calibri"/>
                        </a:rPr>
                        <a:t>Sp</a:t>
                      </a:r>
                    </a:p>
                  </a:txBody>
                  <a:tcPr marL="45720" marR="45720" marT="45720" marB="4572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sym typeface="Calibri"/>
                        </a:rPr>
                        <a:t>D</a:t>
                      </a:r>
                    </a:p>
                  </a:txBody>
                  <a:tcPr marL="45720" marR="45720" marT="45720" marB="45720" anchor="ctr" anchorCtr="0" horzOverflow="overflow"/>
                </a:tc>
              </a:tr>
              <a:tr h="395785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sym typeface="Calibri"/>
                        </a:rPr>
                        <a:t>D</a:t>
                      </a:r>
                    </a:p>
                  </a:txBody>
                  <a:tcPr marL="45720" marR="45720" marT="45720" marB="4572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sym typeface="Calibri"/>
                        </a:rPr>
                        <a:t>Ku</a:t>
                      </a:r>
                    </a:p>
                  </a:txBody>
                  <a:tcPr marL="45720" marR="45720" marT="45720" marB="4572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sym typeface="Calibri"/>
                        </a:rPr>
                        <a:t>Ek</a:t>
                      </a:r>
                    </a:p>
                  </a:txBody>
                  <a:tcPr marL="45720" marR="45720" marT="45720" marB="4572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sym typeface="Calibri"/>
                        </a:rPr>
                        <a:t>E</a:t>
                      </a:r>
                    </a:p>
                  </a:txBody>
                  <a:tcPr marL="45720" marR="45720" marT="45720" marB="4572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sym typeface="Calibri"/>
                        </a:rPr>
                        <a:t>KL</a:t>
                      </a:r>
                    </a:p>
                  </a:txBody>
                  <a:tcPr marL="45720" marR="45720" marT="45720" marB="45720" anchor="ctr" anchorCtr="0" horzOverflow="overflow"/>
                </a:tc>
              </a:tr>
              <a:tr h="395785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sym typeface="Calibri"/>
                        </a:rPr>
                        <a:t>D</a:t>
                      </a:r>
                    </a:p>
                  </a:txBody>
                  <a:tcPr marL="45720" marR="45720" marT="45720" marB="4572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sym typeface="Calibri"/>
                        </a:rPr>
                        <a:t>Ku</a:t>
                      </a:r>
                    </a:p>
                  </a:txBody>
                  <a:tcPr marL="45720" marR="45720" marT="45720" marB="4572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sym typeface="Calibri"/>
                        </a:rPr>
                        <a:t>Ek</a:t>
                      </a:r>
                    </a:p>
                  </a:txBody>
                  <a:tcPr marL="45720" marR="45720" marT="45720" marB="4572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sym typeface="Calibri"/>
                        </a:rPr>
                        <a:t>LRS</a:t>
                      </a:r>
                    </a:p>
                  </a:txBody>
                  <a:tcPr marL="45720" marR="45720" marT="45720" marB="4572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sym typeface="Calibri"/>
                        </a:rPr>
                        <a:t>Sp</a:t>
                      </a:r>
                    </a:p>
                  </a:txBody>
                  <a:tcPr marL="45720" marR="45720" marT="45720" marB="45720" anchor="ctr" anchorCtr="0" horzOverflow="overflow"/>
                </a:tc>
              </a:tr>
              <a:tr h="395785">
                <a:tc>
                  <a:txBody>
                    <a:bodyPr/>
                    <a:lstStyle/>
                    <a:p>
                      <a:pPr algn="ctr">
                        <a:defRPr sz="1800">
                          <a:sym typeface="Calibri"/>
                        </a:defRPr>
                      </a:pPr>
                    </a:p>
                  </a:txBody>
                  <a:tcPr marL="45720" marR="45720" marT="45720" marB="4572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ym typeface="Calibri"/>
                        </a:defRPr>
                      </a:pPr>
                    </a:p>
                  </a:txBody>
                  <a:tcPr marL="45720" marR="45720" marT="45720" marB="4572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ym typeface="Calibri"/>
                        </a:defRPr>
                      </a:pPr>
                    </a:p>
                  </a:txBody>
                  <a:tcPr marL="45720" marR="45720" marT="45720" marB="4572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ym typeface="Calibri"/>
                        </a:defRPr>
                      </a:pPr>
                    </a:p>
                  </a:txBody>
                  <a:tcPr marL="45720" marR="45720" marT="45720" marB="4572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ym typeface="Calibri"/>
                        </a:defRPr>
                      </a:pPr>
                    </a:p>
                  </a:txBody>
                  <a:tcPr marL="45720" marR="45720" marT="45720" marB="45720" anchor="ctr" anchorCtr="0" horzOverflow="overflow"/>
                </a:tc>
              </a:tr>
            </a:tbl>
          </a:graphicData>
        </a:graphic>
      </p:graphicFrame>
      <p:sp>
        <p:nvSpPr>
          <p:cNvPr id="215" name="Inhaltsplatzhalter 1"/>
          <p:cNvSpPr txBox="1"/>
          <p:nvPr/>
        </p:nvSpPr>
        <p:spPr>
          <a:xfrm>
            <a:off x="4235248" y="1187929"/>
            <a:ext cx="4521886" cy="17641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ts val="900"/>
              </a:spcBef>
            </a:pPr>
          </a:p>
          <a:p>
            <a:pPr lvl="1" marL="444500" indent="-261938">
              <a:spcBef>
                <a:spcPts val="800"/>
              </a:spcBef>
              <a:buSzPct val="100000"/>
              <a:buChar char="–"/>
              <a:defRPr sz="1800"/>
            </a:pPr>
            <a:r>
              <a:t>Informatik in Klassen 6 und 8</a:t>
            </a:r>
          </a:p>
          <a:p>
            <a:pPr lvl="1" marL="444500" indent="-261938">
              <a:spcBef>
                <a:spcPts val="800"/>
              </a:spcBef>
              <a:buSzPct val="100000"/>
              <a:buChar char="–"/>
              <a:defRPr sz="1800"/>
            </a:pPr>
            <a:r>
              <a:t>i. d. R. fester Klassenverbund von 5 bis 10</a:t>
            </a:r>
          </a:p>
          <a:p>
            <a:pPr lvl="1" marL="444500" indent="-261938">
              <a:spcBef>
                <a:spcPts val="800"/>
              </a:spcBef>
              <a:buSzPct val="100000"/>
              <a:buChar char="–"/>
              <a:defRPr sz="1800"/>
            </a:pPr>
            <a:r>
              <a:t>Wahlunterricht: AL , NaWi, Jugend forscht, Gesundheit – Ernährung – Bewegung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Rectangle 5"/>
          <p:cNvSpPr txBox="1"/>
          <p:nvPr>
            <p:ph type="sldNum" sz="quarter" idx="2"/>
          </p:nvPr>
        </p:nvSpPr>
        <p:spPr>
          <a:xfrm>
            <a:off x="219075" y="6270625"/>
            <a:ext cx="235977" cy="22698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sz="1000"/>
            </a:lvl1pPr>
          </a:lstStyle>
          <a:p>
            <a:pPr/>
            <a:fld id="{86CB4B4D-7CA3-9044-876B-883B54F8677D}" type="slidenum"/>
          </a:p>
        </p:txBody>
      </p:sp>
      <p:sp>
        <p:nvSpPr>
          <p:cNvPr id="220" name="Titel 4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Ganztagsangebot und Besonderheiten</a:t>
            </a:r>
          </a:p>
        </p:txBody>
      </p:sp>
      <p:sp>
        <p:nvSpPr>
          <p:cNvPr id="221" name="Textplatzhalter 5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Inhaltsplatzhalter 1"/>
          <p:cNvSpPr txBox="1"/>
          <p:nvPr>
            <p:ph type="body" idx="1"/>
          </p:nvPr>
        </p:nvSpPr>
        <p:spPr>
          <a:xfrm>
            <a:off x="332171" y="1308524"/>
            <a:ext cx="7127828" cy="4240952"/>
          </a:xfrm>
          <a:prstGeom prst="rect">
            <a:avLst/>
          </a:prstGeom>
        </p:spPr>
        <p:txBody>
          <a:bodyPr/>
          <a:lstStyle/>
          <a:p>
            <a:pPr marL="112204" indent="-112204" defTabSz="566927">
              <a:defRPr sz="1984"/>
            </a:pPr>
            <a:r>
              <a:t>Sozialtraining</a:t>
            </a:r>
          </a:p>
          <a:p>
            <a:pPr marL="112204" indent="-112204" defTabSz="566927">
              <a:defRPr sz="1984"/>
            </a:pPr>
            <a:r>
              <a:t>Schulsozialarbeit</a:t>
            </a:r>
          </a:p>
          <a:p>
            <a:pPr marL="112204" indent="-112204" defTabSz="566927">
              <a:defRPr sz="1984"/>
            </a:pPr>
            <a:r>
              <a:t>Trainingsraum</a:t>
            </a:r>
          </a:p>
          <a:p>
            <a:pPr marL="112204" indent="-112204" defTabSz="566927">
              <a:defRPr sz="1984"/>
            </a:pPr>
            <a:r>
              <a:t>Fremdsprachenzertifikate (Englisch: Cambridge, Französisch: DELF)</a:t>
            </a:r>
          </a:p>
          <a:p>
            <a:pPr marL="112204" indent="-112204" defTabSz="566927">
              <a:defRPr sz="1984"/>
            </a:pPr>
            <a:r>
              <a:t>Young Americans</a:t>
            </a:r>
          </a:p>
          <a:p>
            <a:pPr marL="112204" indent="-112204" defTabSz="566927">
              <a:defRPr sz="1984"/>
            </a:pPr>
            <a:r>
              <a:t>Schüleraustausch (Frankreich, Großbritannien)</a:t>
            </a:r>
          </a:p>
          <a:p>
            <a:pPr marL="112204" indent="-112204" defTabSz="566927">
              <a:defRPr sz="1984"/>
            </a:pPr>
            <a:r>
              <a:t>Romfahrt (Latein-Schüler)</a:t>
            </a:r>
          </a:p>
          <a:p>
            <a:pPr marL="112204" indent="-112204" defTabSz="566927">
              <a:defRPr sz="1984"/>
            </a:pPr>
            <a:r>
              <a:t>Wintersporttag für Klasse 8</a:t>
            </a:r>
          </a:p>
          <a:p>
            <a:pPr marL="112204" indent="-112204" defTabSz="566927">
              <a:defRPr sz="1984"/>
            </a:pPr>
            <a:r>
              <a:t>Klassengemeinschaftstage (mindestens 1 pro Halbjahr)</a:t>
            </a:r>
          </a:p>
          <a:p>
            <a:pPr marL="112204" indent="-112204" defTabSz="566927">
              <a:defRPr sz="1984"/>
            </a:pPr>
            <a:r>
              <a:t>Fördersysteme</a:t>
            </a:r>
          </a:p>
        </p:txBody>
      </p:sp>
      <p:pic>
        <p:nvPicPr>
          <p:cNvPr id="226" name="Grafik 4" descr="Grafik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249897" y="1381125"/>
            <a:ext cx="4265452" cy="2843634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</p:spPr>
      </p:pic>
      <p:pic>
        <p:nvPicPr>
          <p:cNvPr id="227" name="Grafik 5" descr="Grafik 5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826641" y="1387154"/>
            <a:ext cx="3688706" cy="276653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</p:spPr>
      </p:pic>
      <p:pic>
        <p:nvPicPr>
          <p:cNvPr id="228" name="Grafik 6" descr="Grafik 6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444677" y="1381125"/>
            <a:ext cx="4070670" cy="3053003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</p:spPr>
      </p:pic>
      <p:pic>
        <p:nvPicPr>
          <p:cNvPr id="229" name="Grafik 7" descr="Grafik 7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915346" y="1376593"/>
            <a:ext cx="3600001" cy="24000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</p:spPr>
      </p:pic>
      <p:pic>
        <p:nvPicPr>
          <p:cNvPr id="230" name="Grafik 3" descr="Grafik 3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857873" y="1381125"/>
            <a:ext cx="2657476" cy="3986213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</p:spPr>
      </p:pic>
      <p:sp>
        <p:nvSpPr>
          <p:cNvPr id="231" name="Rectangle 5"/>
          <p:cNvSpPr txBox="1"/>
          <p:nvPr>
            <p:ph type="sldNum" sz="quarter" idx="2"/>
          </p:nvPr>
        </p:nvSpPr>
        <p:spPr>
          <a:xfrm>
            <a:off x="219075" y="6270625"/>
            <a:ext cx="245403" cy="22698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sz="1000"/>
            </a:lvl1pPr>
          </a:lstStyle>
          <a:p>
            <a:pPr/>
            <a:fld id="{86CB4B4D-7CA3-9044-876B-883B54F8677D}" type="slidenum"/>
          </a:p>
        </p:txBody>
      </p:sp>
      <p:sp>
        <p:nvSpPr>
          <p:cNvPr id="232" name="Titel 2"/>
          <p:cNvSpPr txBox="1"/>
          <p:nvPr>
            <p:ph type="title"/>
          </p:nvPr>
        </p:nvSpPr>
        <p:spPr>
          <a:xfrm>
            <a:off x="307975" y="-1"/>
            <a:ext cx="8512175" cy="727076"/>
          </a:xfrm>
          <a:prstGeom prst="rect">
            <a:avLst/>
          </a:prstGeom>
        </p:spPr>
        <p:txBody>
          <a:bodyPr/>
          <a:lstStyle/>
          <a:p>
            <a:pPr/>
            <a:r>
              <a:t>Besonderheiten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2000"/>
                                        <p:tgtEl>
                                          <p:spTgt spid="2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2000"/>
                                        <p:tgtEl>
                                          <p:spTgt spid="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Class="entr" nodeType="afterEffect" presetID="9" grpId="2" fill="hold">
                                  <p:stCondLst>
                                    <p:cond delay="10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4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9" dur="2000"/>
                                        <p:tgtEl>
                                          <p:spTgt spid="2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Class="exit" nodeType="after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22" dur="500" fill="hold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Class="entr" nodeType="afterEffect" presetID="9" grpId="4" fill="hold">
                                  <p:stCondLst>
                                    <p:cond delay="10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7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2" dur="2000"/>
                                        <p:tgtEl>
                                          <p:spTgt spid="2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Class="exit" nodeType="afterEffect" presetID="9" grpId="5" fill="hold">
                                  <p:stCondLst>
                                    <p:cond delay="10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35" dur="500" fill="hold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2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1" dur="2000"/>
                                        <p:tgtEl>
                                          <p:spTgt spid="2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2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6" dur="2000"/>
                                        <p:tgtEl>
                                          <p:spTgt spid="2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Class="entr" nodeType="afterEffect" presetID="9" grpId="6" fill="hold">
                                  <p:stCondLst>
                                    <p:cond delay="10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50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2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55" dur="2000"/>
                                        <p:tgtEl>
                                          <p:spTgt spid="2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Class="exit" nodeType="afterEffect" presetID="9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58" dur="500" fill="hold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3" fill="hold"/>
                                        <p:tgtEl>
                                          <p:spTgt spid="2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64" dur="2000"/>
                                        <p:tgtEl>
                                          <p:spTgt spid="2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8" fill="hold"/>
                                        <p:tgtEl>
                                          <p:spTgt spid="2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69" dur="2000"/>
                                        <p:tgtEl>
                                          <p:spTgt spid="2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Class="entr" nodeType="afterEffect" presetID="9" grpId="8" fill="hold">
                                  <p:stCondLst>
                                    <p:cond delay="125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2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7" fill="hold"/>
                                        <p:tgtEl>
                                          <p:spTgt spid="2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8" dur="2000"/>
                                        <p:tgtEl>
                                          <p:spTgt spid="2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Class="exit" nodeType="afterEffect" presetID="9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81" dur="500" fill="hold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500"/>
                            </p:stCondLst>
                            <p:childTnLst>
                              <p:par>
                                <p:cTn id="84" presetClass="entr" nodeType="afterEffect" presetID="9" grpId="10" fill="hold">
                                  <p:stCondLst>
                                    <p:cond delay="10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5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86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0" fill="hold"/>
                                        <p:tgtEl>
                                          <p:spTgt spid="2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91" dur="2000"/>
                                        <p:tgtEl>
                                          <p:spTgt spid="2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Class="exit" nodeType="afterEffect" presetID="9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94" dur="500" fill="hold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29" grpId="6"/>
      <p:bldP build="whole" bldLvl="1" animBg="1" rev="0" advAuto="0" spid="229" grpId="7"/>
      <p:bldP build="whole" bldLvl="1" animBg="1" rev="0" advAuto="0" spid="228" grpId="10"/>
      <p:bldP build="whole" bldLvl="1" animBg="1" rev="0" advAuto="0" spid="228" grpId="11"/>
      <p:bldP build="p" bldLvl="5" animBg="1" rev="0" advAuto="0" spid="225" grpId="1"/>
      <p:bldP build="whole" bldLvl="1" animBg="1" rev="0" advAuto="0" spid="226" grpId="5"/>
      <p:bldP build="whole" bldLvl="1" animBg="1" rev="0" advAuto="0" spid="230" grpId="3"/>
      <p:bldP build="whole" bldLvl="1" animBg="1" rev="0" advAuto="0" spid="226" grpId="4"/>
      <p:bldP build="whole" bldLvl="1" animBg="1" rev="0" advAuto="0" spid="230" grpId="2"/>
      <p:bldP build="whole" bldLvl="1" animBg="1" rev="0" advAuto="0" spid="227" grpId="8"/>
      <p:bldP build="whole" bldLvl="1" animBg="1" rev="0" advAuto="0" spid="227" grpId="9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Rectangle 5"/>
          <p:cNvSpPr txBox="1"/>
          <p:nvPr>
            <p:ph type="sldNum" sz="quarter" idx="2"/>
          </p:nvPr>
        </p:nvSpPr>
        <p:spPr>
          <a:xfrm>
            <a:off x="219075" y="6270625"/>
            <a:ext cx="245403" cy="22698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sz="1000"/>
            </a:lvl1pPr>
          </a:lstStyle>
          <a:p>
            <a:pPr/>
            <a:fld id="{86CB4B4D-7CA3-9044-876B-883B54F8677D}" type="slidenum"/>
          </a:p>
        </p:txBody>
      </p:sp>
      <p:sp>
        <p:nvSpPr>
          <p:cNvPr id="237" name="Inhaltsplatzhalter 1"/>
          <p:cNvSpPr txBox="1"/>
          <p:nvPr>
            <p:ph type="body" idx="1"/>
          </p:nvPr>
        </p:nvSpPr>
        <p:spPr>
          <a:xfrm>
            <a:off x="244125" y="1953232"/>
            <a:ext cx="7114180" cy="4026564"/>
          </a:xfrm>
          <a:prstGeom prst="rect">
            <a:avLst/>
          </a:prstGeom>
        </p:spPr>
        <p:txBody>
          <a:bodyPr/>
          <a:lstStyle/>
          <a:p>
            <a:pPr/>
            <a:r>
              <a:t>Bibliothek</a:t>
            </a:r>
          </a:p>
          <a:p>
            <a:pPr/>
            <a:r>
              <a:t>Spieliothek</a:t>
            </a:r>
          </a:p>
          <a:p>
            <a:pPr/>
            <a:r>
              <a:t>Bistro/Mensa: Mittagessen und Pausenverpflegung</a:t>
            </a:r>
          </a:p>
          <a:p>
            <a:pPr/>
            <a:r>
              <a:t>AGs (rund 25 jedes Halbjahr)</a:t>
            </a:r>
          </a:p>
          <a:p>
            <a:pPr/>
            <a:r>
              <a:t>Lernzeit</a:t>
            </a:r>
          </a:p>
        </p:txBody>
      </p:sp>
      <p:sp>
        <p:nvSpPr>
          <p:cNvPr id="238" name="Titel 2"/>
          <p:cNvSpPr txBox="1"/>
          <p:nvPr>
            <p:ph type="title"/>
          </p:nvPr>
        </p:nvSpPr>
        <p:spPr>
          <a:xfrm>
            <a:off x="307975" y="-1"/>
            <a:ext cx="8512175" cy="727076"/>
          </a:xfrm>
          <a:prstGeom prst="rect">
            <a:avLst/>
          </a:prstGeom>
        </p:spPr>
        <p:txBody>
          <a:bodyPr/>
          <a:lstStyle/>
          <a:p>
            <a:pPr/>
            <a:r>
              <a:t>Offenes Ganztagsangebot</a:t>
            </a:r>
          </a:p>
        </p:txBody>
      </p:sp>
      <p:pic>
        <p:nvPicPr>
          <p:cNvPr id="239" name="Grafik 3" descr="Grafik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263060" y="176098"/>
            <a:ext cx="3600001" cy="24000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</p:spPr>
      </p:pic>
      <p:pic>
        <p:nvPicPr>
          <p:cNvPr id="240" name="Grafik 4" descr="Grafik 4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263060" y="3209692"/>
            <a:ext cx="3600001" cy="270000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</p:spPr>
      </p:pic>
      <p:pic>
        <p:nvPicPr>
          <p:cNvPr id="241" name="1B18B1AA-B1C5-4E97-BA7D-1E51C62183EC-L0-001.jpeg" descr="1B18B1AA-B1C5-4E97-BA7D-1E51C62183EC-L0-001.jpe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92368" y="4088196"/>
            <a:ext cx="4702771" cy="1821497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Rectangle 5"/>
          <p:cNvSpPr txBox="1"/>
          <p:nvPr>
            <p:ph type="sldNum" sz="quarter" idx="2"/>
          </p:nvPr>
        </p:nvSpPr>
        <p:spPr>
          <a:xfrm>
            <a:off x="219075" y="6270625"/>
            <a:ext cx="245403" cy="22698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sz="1000"/>
            </a:lvl1pPr>
          </a:lstStyle>
          <a:p>
            <a:pPr/>
            <a:fld id="{86CB4B4D-7CA3-9044-876B-883B54F8677D}" type="slidenum"/>
          </a:p>
        </p:txBody>
      </p:sp>
      <p:sp>
        <p:nvSpPr>
          <p:cNvPr id="246" name="Titel 3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Zeit für Ihre Fragen</a:t>
            </a:r>
          </a:p>
        </p:txBody>
      </p:sp>
      <p:pic>
        <p:nvPicPr>
          <p:cNvPr id="247" name="Grafik 1" descr="Grafik 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231755" y="3206899"/>
            <a:ext cx="3600001" cy="2400002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</p:spPr>
      </p:pic>
      <p:pic>
        <p:nvPicPr>
          <p:cNvPr id="248" name="Grafik 2" descr="Grafik 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160546" y="344637"/>
            <a:ext cx="3600001" cy="2400002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</p:spPr>
      </p:pic>
      <p:pic>
        <p:nvPicPr>
          <p:cNvPr id="249" name="Grafik 6" descr="Grafik 6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23503" y="2232948"/>
            <a:ext cx="3600001" cy="24000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Foliennumm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54" name="Johannisberg-Schule im Netz"/>
          <p:cNvSpPr txBox="1"/>
          <p:nvPr>
            <p:ph type="title"/>
          </p:nvPr>
        </p:nvSpPr>
        <p:spPr>
          <a:xfrm>
            <a:off x="193581" y="774"/>
            <a:ext cx="8524876" cy="647701"/>
          </a:xfrm>
          <a:prstGeom prst="rect">
            <a:avLst/>
          </a:prstGeom>
        </p:spPr>
        <p:txBody>
          <a:bodyPr/>
          <a:lstStyle/>
          <a:p>
            <a:pPr/>
            <a:r>
              <a:t>Johannisberg-Schule im Netz</a:t>
            </a:r>
          </a:p>
        </p:txBody>
      </p:sp>
      <p:pic>
        <p:nvPicPr>
          <p:cNvPr id="255" name="97D7B128-7F05-4C98-8E39-569592978B99-L0-001.png" descr="97D7B128-7F05-4C98-8E39-569592978B99-L0-00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53980" y="3902762"/>
            <a:ext cx="1875019" cy="1875019"/>
          </a:xfrm>
          <a:prstGeom prst="rect">
            <a:avLst/>
          </a:prstGeom>
          <a:ln w="12700">
            <a:miter lim="400000"/>
          </a:ln>
        </p:spPr>
      </p:pic>
      <p:pic>
        <p:nvPicPr>
          <p:cNvPr id="256" name="07A33FF7-8471-4CC6-B601-27D769072C75-L0-001.jpeg" descr="07A33FF7-8471-4CC6-B601-27D769072C75-L0-00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050296" y="1591810"/>
            <a:ext cx="2243951" cy="17040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</p:spPr>
      </p:pic>
      <p:pic>
        <p:nvPicPr>
          <p:cNvPr id="257" name="996F5AD8-2FF2-4918-B520-65EE8D1BEBC1-L0-001.jpeg" descr="996F5AD8-2FF2-4918-B520-65EE8D1BEBC1-L0-001.jpeg"/>
          <p:cNvPicPr>
            <a:picLocks noChangeAspect="1"/>
          </p:cNvPicPr>
          <p:nvPr/>
        </p:nvPicPr>
        <p:blipFill>
          <a:blip r:embed="rId4">
            <a:extLst/>
          </a:blip>
          <a:srcRect l="0" t="0" r="0" b="0"/>
          <a:stretch>
            <a:fillRect/>
          </a:stretch>
        </p:blipFill>
        <p:spPr>
          <a:xfrm>
            <a:off x="935880" y="1588782"/>
            <a:ext cx="2251925" cy="1710056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</p:spPr>
      </p:pic>
      <p:pic>
        <p:nvPicPr>
          <p:cNvPr id="258" name="7EA29FDE-6483-4E7A-8E89-C51ECEE50EE9-L0-001.jpeg" descr="7EA29FDE-6483-4E7A-8E89-C51ECEE50EE9-L0-001.jpe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517170" y="1607070"/>
            <a:ext cx="2203761" cy="167348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</p:spPr>
      </p:pic>
      <p:sp>
        <p:nvSpPr>
          <p:cNvPr id="259" name="twitter.com/JoBergSchule"/>
          <p:cNvSpPr txBox="1"/>
          <p:nvPr/>
        </p:nvSpPr>
        <p:spPr>
          <a:xfrm>
            <a:off x="3248115" y="3370091"/>
            <a:ext cx="2741871" cy="3401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u="sng">
                <a:solidFill>
                  <a:srgbClr val="56C7AA"/>
                </a:solidFill>
                <a:uFill>
                  <a:solidFill>
                    <a:srgbClr val="56C7AA"/>
                  </a:solidFill>
                </a:uFill>
                <a:hlinkClick r:id="rId6" invalidUrl="" action="" tgtFrame="" tooltip="" history="1" highlightClick="0" endSnd="0"/>
              </a:defRPr>
            </a:lvl1pPr>
          </a:lstStyle>
          <a:p>
            <a:pPr>
              <a:defRPr u="none">
                <a:solidFill>
                  <a:srgbClr val="000000"/>
                </a:solidFill>
                <a:uFillTx/>
              </a:defRPr>
            </a:pPr>
            <a:r>
              <a:rPr u="sng">
                <a:solidFill>
                  <a:srgbClr val="56C7AA"/>
                </a:solidFill>
                <a:uFill>
                  <a:solidFill>
                    <a:srgbClr val="56C7AA"/>
                  </a:solidFill>
                </a:uFill>
                <a:hlinkClick r:id="rId6" invalidUrl="" action="" tgtFrame="" tooltip="" history="1" highlightClick="0" endSnd="0"/>
              </a:rPr>
              <a:t>twitter.com/JoBergSchule</a:t>
            </a:r>
          </a:p>
        </p:txBody>
      </p:sp>
      <p:sp>
        <p:nvSpPr>
          <p:cNvPr id="260" name="instagram.com/johannisbergschule"/>
          <p:cNvSpPr txBox="1"/>
          <p:nvPr/>
        </p:nvSpPr>
        <p:spPr>
          <a:xfrm>
            <a:off x="199340" y="1177348"/>
            <a:ext cx="3725005" cy="3401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u="sng">
                <a:solidFill>
                  <a:srgbClr val="56C7AA"/>
                </a:solidFill>
                <a:uFill>
                  <a:solidFill>
                    <a:srgbClr val="56C7AA"/>
                  </a:solidFill>
                </a:uFill>
                <a:hlinkClick r:id="rId7" invalidUrl="" action="" tgtFrame="" tooltip="" history="1" highlightClick="0" endSnd="0"/>
              </a:defRPr>
            </a:lvl1pPr>
          </a:lstStyle>
          <a:p>
            <a:pPr>
              <a:defRPr u="none">
                <a:solidFill>
                  <a:srgbClr val="000000"/>
                </a:solidFill>
                <a:uFillTx/>
              </a:defRPr>
            </a:pPr>
            <a:r>
              <a:rPr u="sng">
                <a:solidFill>
                  <a:srgbClr val="56C7AA"/>
                </a:solidFill>
                <a:uFill>
                  <a:solidFill>
                    <a:srgbClr val="56C7AA"/>
                  </a:solidFill>
                </a:uFill>
                <a:hlinkClick r:id="rId7" invalidUrl="" action="" tgtFrame="" tooltip="" history="1" highlightClick="0" endSnd="0"/>
              </a:rPr>
              <a:t>instagram.com/johannisbergschule</a:t>
            </a:r>
          </a:p>
        </p:txBody>
      </p:sp>
      <p:sp>
        <p:nvSpPr>
          <p:cNvPr id="261" name="facebook.com/JohannisbergSchule"/>
          <p:cNvSpPr txBox="1"/>
          <p:nvPr/>
        </p:nvSpPr>
        <p:spPr>
          <a:xfrm>
            <a:off x="5330543" y="1177348"/>
            <a:ext cx="3683457" cy="3401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u="sng">
                <a:solidFill>
                  <a:srgbClr val="56C7AA"/>
                </a:solidFill>
                <a:uFill>
                  <a:solidFill>
                    <a:srgbClr val="56C7AA"/>
                  </a:solidFill>
                </a:uFill>
                <a:hlinkClick r:id="rId8" invalidUrl="" action="" tgtFrame="" tooltip="" history="1" highlightClick="0" endSnd="0"/>
              </a:defRPr>
            </a:lvl1pPr>
          </a:lstStyle>
          <a:p>
            <a:pPr>
              <a:defRPr u="none">
                <a:solidFill>
                  <a:srgbClr val="000000"/>
                </a:solidFill>
                <a:uFillTx/>
              </a:defRPr>
            </a:pPr>
            <a:r>
              <a:rPr u="sng">
                <a:solidFill>
                  <a:srgbClr val="56C7AA"/>
                </a:solidFill>
                <a:uFill>
                  <a:solidFill>
                    <a:srgbClr val="56C7AA"/>
                  </a:solidFill>
                </a:uFill>
                <a:hlinkClick r:id="rId8" invalidUrl="" action="" tgtFrame="" tooltip="" history="1" highlightClick="0" endSnd="0"/>
              </a:rPr>
              <a:t>facebook.com/JohannisbergSchule</a:t>
            </a:r>
          </a:p>
        </p:txBody>
      </p:sp>
      <p:sp>
        <p:nvSpPr>
          <p:cNvPr id="262" name="http://johannisberg.schule"/>
          <p:cNvSpPr txBox="1"/>
          <p:nvPr/>
        </p:nvSpPr>
        <p:spPr>
          <a:xfrm>
            <a:off x="4202679" y="4670180"/>
            <a:ext cx="2860686" cy="34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u="sng">
                <a:solidFill>
                  <a:srgbClr val="56C7AA"/>
                </a:solidFill>
                <a:uFill>
                  <a:solidFill>
                    <a:srgbClr val="56C7AA"/>
                  </a:solidFill>
                </a:uFill>
                <a:hlinkClick r:id="rId9" invalidUrl="" action="" tgtFrame="" tooltip="" history="1" highlightClick="0" endSnd="0"/>
              </a:defRPr>
            </a:lvl1pPr>
          </a:lstStyle>
          <a:p>
            <a:pPr>
              <a:defRPr u="none">
                <a:solidFill>
                  <a:srgbClr val="000000"/>
                </a:solidFill>
                <a:uFillTx/>
              </a:defRPr>
            </a:pPr>
            <a:r>
              <a:rPr u="sng">
                <a:solidFill>
                  <a:srgbClr val="56C7AA"/>
                </a:solidFill>
                <a:uFill>
                  <a:solidFill>
                    <a:srgbClr val="56C7AA"/>
                  </a:solidFill>
                </a:uFill>
                <a:hlinkClick r:id="rId9" invalidUrl="" action="" tgtFrame="" tooltip="" history="1" highlightClick="0" endSnd="0"/>
              </a:rPr>
              <a:t>http://johannisberg.schule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Rectangle 5"/>
          <p:cNvSpPr txBox="1"/>
          <p:nvPr>
            <p:ph type="sldNum" sz="quarter" idx="2"/>
          </p:nvPr>
        </p:nvSpPr>
        <p:spPr>
          <a:xfrm>
            <a:off x="219075" y="6270625"/>
            <a:ext cx="174772" cy="22698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sz="1000"/>
            </a:lvl1pPr>
          </a:lstStyle>
          <a:p>
            <a:pPr/>
            <a:fld id="{86CB4B4D-7CA3-9044-876B-883B54F8677D}" type="slidenum"/>
          </a:p>
        </p:txBody>
      </p:sp>
      <p:pic>
        <p:nvPicPr>
          <p:cNvPr id="115" name="Grafik 4" descr="Grafik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47937" y="1183105"/>
            <a:ext cx="2880000" cy="19200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</p:spPr>
      </p:pic>
      <p:pic>
        <p:nvPicPr>
          <p:cNvPr id="116" name="Grafik 5" descr="Grafik 5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486400" y="2143105"/>
            <a:ext cx="2880000" cy="19200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</p:spPr>
      </p:pic>
      <p:pic>
        <p:nvPicPr>
          <p:cNvPr id="117" name="Grafik 7" descr="Grafik 7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185515" y="3473115"/>
            <a:ext cx="2880001" cy="21600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rafik 1" descr="Grafik 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926552" y="3543048"/>
            <a:ext cx="3492545" cy="2328363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</p:spPr>
      </p:pic>
      <p:pic>
        <p:nvPicPr>
          <p:cNvPr id="122" name="Grafik 5" descr="Grafik 5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44857" y="3543048"/>
            <a:ext cx="3492545" cy="2328363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</p:spPr>
      </p:pic>
      <p:pic>
        <p:nvPicPr>
          <p:cNvPr id="123" name="Grafik 6" descr="Grafik 6"/>
          <p:cNvPicPr>
            <a:picLocks noChangeAspect="1"/>
          </p:cNvPicPr>
          <p:nvPr/>
        </p:nvPicPr>
        <p:blipFill>
          <a:blip r:embed="rId5">
            <a:extLst/>
          </a:blip>
          <a:srcRect l="0" t="32479" r="0" b="0"/>
          <a:stretch>
            <a:fillRect/>
          </a:stretch>
        </p:blipFill>
        <p:spPr>
          <a:xfrm>
            <a:off x="2040519" y="3543047"/>
            <a:ext cx="4597826" cy="2328364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</p:spPr>
      </p:pic>
      <p:pic>
        <p:nvPicPr>
          <p:cNvPr id="124" name="Grafik 7" descr="Grafik 7"/>
          <p:cNvPicPr>
            <a:picLocks noChangeAspect="1"/>
          </p:cNvPicPr>
          <p:nvPr/>
        </p:nvPicPr>
        <p:blipFill>
          <a:blip r:embed="rId6">
            <a:extLst/>
          </a:blip>
          <a:srcRect l="0" t="16680" r="0" b="31128"/>
          <a:stretch>
            <a:fillRect/>
          </a:stretch>
        </p:blipFill>
        <p:spPr>
          <a:xfrm>
            <a:off x="1557886" y="3543048"/>
            <a:ext cx="5948182" cy="2328364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</p:spPr>
      </p:pic>
      <p:sp>
        <p:nvSpPr>
          <p:cNvPr id="125" name="Rectangle 5"/>
          <p:cNvSpPr txBox="1"/>
          <p:nvPr>
            <p:ph type="sldNum" sz="quarter" idx="2"/>
          </p:nvPr>
        </p:nvSpPr>
        <p:spPr>
          <a:xfrm>
            <a:off x="219075" y="6270625"/>
            <a:ext cx="174772" cy="22698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sz="1000"/>
            </a:lvl1pPr>
          </a:lstStyle>
          <a:p>
            <a:pPr/>
            <a:fld id="{86CB4B4D-7CA3-9044-876B-883B54F8677D}" type="slidenum"/>
          </a:p>
        </p:txBody>
      </p:sp>
      <p:grpSp>
        <p:nvGrpSpPr>
          <p:cNvPr id="159" name="Inhaltsplatzhalter 3"/>
          <p:cNvGrpSpPr/>
          <p:nvPr/>
        </p:nvGrpSpPr>
        <p:grpSpPr>
          <a:xfrm>
            <a:off x="371849" y="1376300"/>
            <a:ext cx="40931628" cy="1637266"/>
            <a:chOff x="0" y="0"/>
            <a:chExt cx="40931626" cy="1637264"/>
          </a:xfrm>
        </p:grpSpPr>
        <p:grpSp>
          <p:nvGrpSpPr>
            <p:cNvPr id="128" name="Gruppieren"/>
            <p:cNvGrpSpPr/>
            <p:nvPr/>
          </p:nvGrpSpPr>
          <p:grpSpPr>
            <a:xfrm>
              <a:off x="0" y="0"/>
              <a:ext cx="4093163" cy="1637265"/>
              <a:chOff x="0" y="0"/>
              <a:chExt cx="4093162" cy="1637264"/>
            </a:xfrm>
          </p:grpSpPr>
          <p:sp>
            <p:nvSpPr>
              <p:cNvPr id="126" name="Zickzack"/>
              <p:cNvSpPr/>
              <p:nvPr/>
            </p:nvSpPr>
            <p:spPr>
              <a:xfrm>
                <a:off x="0" y="0"/>
                <a:ext cx="4093163" cy="1637265"/>
              </a:xfrm>
              <a:prstGeom prst="chevron">
                <a:avLst>
                  <a:gd name="adj" fmla="val 50000"/>
                </a:avLst>
              </a:prstGeom>
              <a:solidFill>
                <a:schemeClr val="accent1">
                  <a:alpha val="90000"/>
                </a:schemeClr>
              </a:solidFill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6799" tIns="46799" rIns="46799" bIns="46799" numCol="1" anchor="ctr">
                <a:noAutofit/>
              </a:bodyPr>
              <a:lstStyle/>
              <a:p>
                <a:pPr algn="ctr" defTabSz="1022350">
                  <a:lnSpc>
                    <a:spcPct val="90000"/>
                  </a:lnSpc>
                  <a:spcBef>
                    <a:spcPts val="800"/>
                  </a:spcBef>
                  <a:defRPr sz="2300"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27" name="Spiel- und Sportfest"/>
              <p:cNvSpPr txBox="1"/>
              <p:nvPr/>
            </p:nvSpPr>
            <p:spPr>
              <a:xfrm>
                <a:off x="818632" y="453296"/>
                <a:ext cx="2455898" cy="73067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30670" tIns="30670" rIns="30670" bIns="30670" numCol="1" anchor="ctr">
                <a:spAutoFit/>
              </a:bodyPr>
              <a:lstStyle>
                <a:lvl1pPr algn="ctr">
                  <a:spcBef>
                    <a:spcPts val="1100"/>
                  </a:spcBef>
                  <a:defRPr sz="2400">
                    <a:solidFill>
                      <a:srgbClr val="FFFFFF"/>
                    </a:solidFill>
                  </a:defRPr>
                </a:lvl1pPr>
              </a:lstStyle>
              <a:p>
                <a:pPr/>
                <a:r>
                  <a:t>Spiel- und Sportfest</a:t>
                </a:r>
              </a:p>
            </p:txBody>
          </p:sp>
        </p:grpSp>
        <p:grpSp>
          <p:nvGrpSpPr>
            <p:cNvPr id="131" name="Gruppieren"/>
            <p:cNvGrpSpPr/>
            <p:nvPr/>
          </p:nvGrpSpPr>
          <p:grpSpPr>
            <a:xfrm>
              <a:off x="3683846" y="0"/>
              <a:ext cx="4093164" cy="1637265"/>
              <a:chOff x="0" y="0"/>
              <a:chExt cx="4093162" cy="1637264"/>
            </a:xfrm>
          </p:grpSpPr>
          <p:sp>
            <p:nvSpPr>
              <p:cNvPr id="129" name="Zickzack"/>
              <p:cNvSpPr/>
              <p:nvPr/>
            </p:nvSpPr>
            <p:spPr>
              <a:xfrm>
                <a:off x="0" y="0"/>
                <a:ext cx="4093163" cy="1637265"/>
              </a:xfrm>
              <a:prstGeom prst="chevron">
                <a:avLst>
                  <a:gd name="adj" fmla="val 50000"/>
                </a:avLst>
              </a:prstGeom>
              <a:solidFill>
                <a:schemeClr val="accent1">
                  <a:alpha val="85999"/>
                </a:schemeClr>
              </a:solidFill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6799" tIns="46799" rIns="46799" bIns="46799" numCol="1" anchor="ctr">
                <a:noAutofit/>
              </a:bodyPr>
              <a:lstStyle/>
              <a:p>
                <a:pPr algn="ctr" defTabSz="1022350">
                  <a:lnSpc>
                    <a:spcPct val="90000"/>
                  </a:lnSpc>
                  <a:spcBef>
                    <a:spcPts val="800"/>
                  </a:spcBef>
                  <a:defRPr sz="2300"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30" name="Tag der offenen Tür"/>
              <p:cNvSpPr txBox="1"/>
              <p:nvPr/>
            </p:nvSpPr>
            <p:spPr>
              <a:xfrm>
                <a:off x="818632" y="453296"/>
                <a:ext cx="2455898" cy="73067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30670" tIns="30670" rIns="30670" bIns="30670" numCol="1" anchor="ctr">
                <a:spAutoFit/>
              </a:bodyPr>
              <a:lstStyle>
                <a:lvl1pPr algn="ctr">
                  <a:spcBef>
                    <a:spcPts val="1100"/>
                  </a:spcBef>
                  <a:defRPr sz="2400">
                    <a:solidFill>
                      <a:srgbClr val="FFFFFF"/>
                    </a:solidFill>
                  </a:defRPr>
                </a:lvl1pPr>
              </a:lstStyle>
              <a:p>
                <a:pPr/>
                <a:r>
                  <a:t>Tag der offenen Tür</a:t>
                </a:r>
              </a:p>
            </p:txBody>
          </p:sp>
        </p:grpSp>
        <p:grpSp>
          <p:nvGrpSpPr>
            <p:cNvPr id="134" name="Gruppieren"/>
            <p:cNvGrpSpPr/>
            <p:nvPr/>
          </p:nvGrpSpPr>
          <p:grpSpPr>
            <a:xfrm>
              <a:off x="7367693" y="0"/>
              <a:ext cx="4093163" cy="1637265"/>
              <a:chOff x="0" y="0"/>
              <a:chExt cx="4093162" cy="1637264"/>
            </a:xfrm>
          </p:grpSpPr>
          <p:sp>
            <p:nvSpPr>
              <p:cNvPr id="132" name="Zickzack"/>
              <p:cNvSpPr/>
              <p:nvPr/>
            </p:nvSpPr>
            <p:spPr>
              <a:xfrm>
                <a:off x="0" y="0"/>
                <a:ext cx="4093163" cy="1637265"/>
              </a:xfrm>
              <a:prstGeom prst="chevron">
                <a:avLst>
                  <a:gd name="adj" fmla="val 50000"/>
                </a:avLst>
              </a:prstGeom>
              <a:solidFill>
                <a:schemeClr val="accent1">
                  <a:alpha val="82000"/>
                </a:schemeClr>
              </a:solidFill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6799" tIns="46799" rIns="46799" bIns="46799" numCol="1" anchor="ctr">
                <a:noAutofit/>
              </a:bodyPr>
              <a:lstStyle/>
              <a:p>
                <a:pPr algn="ctr" defTabSz="1022350">
                  <a:lnSpc>
                    <a:spcPct val="90000"/>
                  </a:lnSpc>
                  <a:spcBef>
                    <a:spcPts val="800"/>
                  </a:spcBef>
                  <a:defRPr sz="2300"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33" name="Hospitationstage"/>
              <p:cNvSpPr txBox="1"/>
              <p:nvPr/>
            </p:nvSpPr>
            <p:spPr>
              <a:xfrm>
                <a:off x="818632" y="637446"/>
                <a:ext cx="2455898" cy="36237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30670" tIns="30670" rIns="30670" bIns="30670" numCol="1" anchor="ctr">
                <a:spAutoFit/>
              </a:bodyPr>
              <a:lstStyle>
                <a:lvl1pPr algn="ctr">
                  <a:spcBef>
                    <a:spcPts val="1100"/>
                  </a:spcBef>
                  <a:defRPr sz="2400">
                    <a:solidFill>
                      <a:srgbClr val="FFFFFF"/>
                    </a:solidFill>
                  </a:defRPr>
                </a:lvl1pPr>
              </a:lstStyle>
              <a:p>
                <a:pPr/>
                <a:r>
                  <a:t>Hospitationstage</a:t>
                </a:r>
              </a:p>
            </p:txBody>
          </p:sp>
        </p:grpSp>
        <p:grpSp>
          <p:nvGrpSpPr>
            <p:cNvPr id="137" name="Gruppieren"/>
            <p:cNvGrpSpPr/>
            <p:nvPr/>
          </p:nvGrpSpPr>
          <p:grpSpPr>
            <a:xfrm>
              <a:off x="11051539" y="0"/>
              <a:ext cx="4093163" cy="1637265"/>
              <a:chOff x="0" y="0"/>
              <a:chExt cx="4093162" cy="1637264"/>
            </a:xfrm>
          </p:grpSpPr>
          <p:sp>
            <p:nvSpPr>
              <p:cNvPr id="135" name="Zickzack"/>
              <p:cNvSpPr/>
              <p:nvPr/>
            </p:nvSpPr>
            <p:spPr>
              <a:xfrm>
                <a:off x="0" y="0"/>
                <a:ext cx="4093163" cy="1637265"/>
              </a:xfrm>
              <a:prstGeom prst="chevron">
                <a:avLst>
                  <a:gd name="adj" fmla="val 50000"/>
                </a:avLst>
              </a:prstGeom>
              <a:solidFill>
                <a:schemeClr val="accent5">
                  <a:alpha val="76667"/>
                </a:schemeClr>
              </a:solidFill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6799" tIns="46799" rIns="46799" bIns="46799" numCol="1" anchor="ctr">
                <a:noAutofit/>
              </a:bodyPr>
              <a:lstStyle/>
              <a:p>
                <a:pPr algn="ctr" defTabSz="1022350">
                  <a:lnSpc>
                    <a:spcPct val="90000"/>
                  </a:lnSpc>
                  <a:spcBef>
                    <a:spcPts val="800"/>
                  </a:spcBef>
                  <a:defRPr sz="2300"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36" name="Informations- elternabend"/>
              <p:cNvSpPr txBox="1"/>
              <p:nvPr/>
            </p:nvSpPr>
            <p:spPr>
              <a:xfrm>
                <a:off x="818632" y="453296"/>
                <a:ext cx="2455898" cy="73067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30670" tIns="30670" rIns="30670" bIns="30670" numCol="1" anchor="ctr">
                <a:spAutoFit/>
              </a:bodyPr>
              <a:lstStyle>
                <a:lvl1pPr algn="ctr">
                  <a:spcBef>
                    <a:spcPts val="1100"/>
                  </a:spcBef>
                  <a:defRPr sz="2400">
                    <a:solidFill>
                      <a:srgbClr val="FFFFFF"/>
                    </a:solidFill>
                  </a:defRPr>
                </a:lvl1pPr>
              </a:lstStyle>
              <a:p>
                <a:pPr/>
                <a:r>
                  <a:t>Informations- elternabend</a:t>
                </a:r>
              </a:p>
            </p:txBody>
          </p:sp>
        </p:grpSp>
        <p:grpSp>
          <p:nvGrpSpPr>
            <p:cNvPr id="140" name="Gruppieren"/>
            <p:cNvGrpSpPr/>
            <p:nvPr/>
          </p:nvGrpSpPr>
          <p:grpSpPr>
            <a:xfrm>
              <a:off x="14735387" y="0"/>
              <a:ext cx="4093163" cy="1637265"/>
              <a:chOff x="0" y="0"/>
              <a:chExt cx="4093162" cy="1637264"/>
            </a:xfrm>
          </p:grpSpPr>
          <p:sp>
            <p:nvSpPr>
              <p:cNvPr id="138" name="Zickzack"/>
              <p:cNvSpPr/>
              <p:nvPr/>
            </p:nvSpPr>
            <p:spPr>
              <a:xfrm>
                <a:off x="0" y="0"/>
                <a:ext cx="4093163" cy="1637265"/>
              </a:xfrm>
              <a:prstGeom prst="chevron">
                <a:avLst>
                  <a:gd name="adj" fmla="val 50000"/>
                </a:avLst>
              </a:prstGeom>
              <a:solidFill>
                <a:schemeClr val="accent1">
                  <a:alpha val="74000"/>
                </a:schemeClr>
              </a:solidFill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6799" tIns="46799" rIns="46799" bIns="46799" numCol="1" anchor="ctr">
                <a:noAutofit/>
              </a:bodyPr>
              <a:lstStyle/>
              <a:p>
                <a:pPr algn="ctr" defTabSz="1022350">
                  <a:lnSpc>
                    <a:spcPct val="90000"/>
                  </a:lnSpc>
                  <a:spcBef>
                    <a:spcPts val="800"/>
                  </a:spcBef>
                  <a:defRPr sz="2300"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39" name="Besuch an den Grundschulen"/>
              <p:cNvSpPr txBox="1"/>
              <p:nvPr/>
            </p:nvSpPr>
            <p:spPr>
              <a:xfrm>
                <a:off x="818633" y="453296"/>
                <a:ext cx="2455898" cy="73067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30670" tIns="30670" rIns="30670" bIns="30670" numCol="1" anchor="ctr">
                <a:spAutoFit/>
              </a:bodyPr>
              <a:lstStyle>
                <a:lvl1pPr algn="ctr">
                  <a:spcBef>
                    <a:spcPts val="1100"/>
                  </a:spcBef>
                  <a:defRPr sz="2400">
                    <a:solidFill>
                      <a:srgbClr val="FFFFFF"/>
                    </a:solidFill>
                  </a:defRPr>
                </a:lvl1pPr>
              </a:lstStyle>
              <a:p>
                <a:pPr/>
                <a:r>
                  <a:t>Besuch an den Grundschulen</a:t>
                </a:r>
              </a:p>
            </p:txBody>
          </p:sp>
        </p:grpSp>
        <p:grpSp>
          <p:nvGrpSpPr>
            <p:cNvPr id="143" name="Gruppieren"/>
            <p:cNvGrpSpPr/>
            <p:nvPr/>
          </p:nvGrpSpPr>
          <p:grpSpPr>
            <a:xfrm>
              <a:off x="18419233" y="0"/>
              <a:ext cx="4093164" cy="1637265"/>
              <a:chOff x="0" y="0"/>
              <a:chExt cx="4093162" cy="1637264"/>
            </a:xfrm>
          </p:grpSpPr>
          <p:sp>
            <p:nvSpPr>
              <p:cNvPr id="141" name="Zickzack"/>
              <p:cNvSpPr/>
              <p:nvPr/>
            </p:nvSpPr>
            <p:spPr>
              <a:xfrm>
                <a:off x="0" y="0"/>
                <a:ext cx="4093163" cy="1637265"/>
              </a:xfrm>
              <a:prstGeom prst="chevron">
                <a:avLst>
                  <a:gd name="adj" fmla="val 50000"/>
                </a:avLst>
              </a:prstGeom>
              <a:solidFill>
                <a:schemeClr val="accent1">
                  <a:alpha val="70000"/>
                </a:schemeClr>
              </a:solidFill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6799" tIns="46799" rIns="46799" bIns="46799" numCol="1" anchor="ctr">
                <a:noAutofit/>
              </a:bodyPr>
              <a:lstStyle/>
              <a:p>
                <a:pPr algn="ctr" defTabSz="1022350">
                  <a:lnSpc>
                    <a:spcPct val="90000"/>
                  </a:lnSpc>
                  <a:spcBef>
                    <a:spcPts val="800"/>
                  </a:spcBef>
                  <a:defRPr sz="2300"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42" name="Anmeldung 5. März 2018"/>
              <p:cNvSpPr txBox="1"/>
              <p:nvPr/>
            </p:nvSpPr>
            <p:spPr>
              <a:xfrm>
                <a:off x="818633" y="453296"/>
                <a:ext cx="2455898" cy="73067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30670" tIns="30670" rIns="30670" bIns="30670" numCol="1" anchor="ctr">
                <a:spAutoFit/>
              </a:bodyPr>
              <a:lstStyle/>
              <a:p>
                <a:pPr algn="ctr">
                  <a:spcBef>
                    <a:spcPts val="1100"/>
                  </a:spcBef>
                  <a:defRPr sz="2400">
                    <a:solidFill>
                      <a:srgbClr val="FFFFFF"/>
                    </a:solidFill>
                  </a:defRPr>
                </a:pPr>
                <a:r>
                  <a:t>Anmeldung</a:t>
                </a:r>
                <a:br/>
                <a:r>
                  <a:t>5. März 2018</a:t>
                </a:r>
              </a:p>
            </p:txBody>
          </p:sp>
        </p:grpSp>
        <p:grpSp>
          <p:nvGrpSpPr>
            <p:cNvPr id="146" name="Gruppieren"/>
            <p:cNvGrpSpPr/>
            <p:nvPr/>
          </p:nvGrpSpPr>
          <p:grpSpPr>
            <a:xfrm>
              <a:off x="22103080" y="0"/>
              <a:ext cx="4093163" cy="1637265"/>
              <a:chOff x="0" y="0"/>
              <a:chExt cx="4093162" cy="1637264"/>
            </a:xfrm>
          </p:grpSpPr>
          <p:sp>
            <p:nvSpPr>
              <p:cNvPr id="144" name="Zickzack"/>
              <p:cNvSpPr/>
              <p:nvPr/>
            </p:nvSpPr>
            <p:spPr>
              <a:xfrm>
                <a:off x="0" y="0"/>
                <a:ext cx="4093163" cy="1637265"/>
              </a:xfrm>
              <a:prstGeom prst="chevron">
                <a:avLst>
                  <a:gd name="adj" fmla="val 50000"/>
                </a:avLst>
              </a:prstGeom>
              <a:solidFill>
                <a:schemeClr val="accent1">
                  <a:alpha val="66000"/>
                </a:schemeClr>
              </a:solidFill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6799" tIns="46799" rIns="46799" bIns="46799" numCol="1" anchor="ctr">
                <a:noAutofit/>
              </a:bodyPr>
              <a:lstStyle/>
              <a:p>
                <a:pPr algn="ctr" defTabSz="1022350">
                  <a:lnSpc>
                    <a:spcPct val="90000"/>
                  </a:lnSpc>
                  <a:spcBef>
                    <a:spcPts val="800"/>
                  </a:spcBef>
                  <a:defRPr sz="2300"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45" name="Übergabe-gespräche"/>
              <p:cNvSpPr txBox="1"/>
              <p:nvPr/>
            </p:nvSpPr>
            <p:spPr>
              <a:xfrm>
                <a:off x="818633" y="453296"/>
                <a:ext cx="2455898" cy="73067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30670" tIns="30670" rIns="30670" bIns="30670" numCol="1" anchor="ctr">
                <a:spAutoFit/>
              </a:bodyPr>
              <a:lstStyle>
                <a:lvl1pPr algn="ctr">
                  <a:spcBef>
                    <a:spcPts val="1100"/>
                  </a:spcBef>
                  <a:defRPr sz="2400">
                    <a:solidFill>
                      <a:srgbClr val="FFFFFF"/>
                    </a:solidFill>
                  </a:defRPr>
                </a:lvl1pPr>
              </a:lstStyle>
              <a:p>
                <a:pPr/>
                <a:r>
                  <a:t>Übergabe-gespräche</a:t>
                </a:r>
              </a:p>
            </p:txBody>
          </p:sp>
        </p:grpSp>
        <p:grpSp>
          <p:nvGrpSpPr>
            <p:cNvPr id="149" name="Gruppieren"/>
            <p:cNvGrpSpPr/>
            <p:nvPr/>
          </p:nvGrpSpPr>
          <p:grpSpPr>
            <a:xfrm>
              <a:off x="25786926" y="0"/>
              <a:ext cx="4093163" cy="1637265"/>
              <a:chOff x="0" y="0"/>
              <a:chExt cx="4093162" cy="1637264"/>
            </a:xfrm>
          </p:grpSpPr>
          <p:sp>
            <p:nvSpPr>
              <p:cNvPr id="147" name="Zickzack"/>
              <p:cNvSpPr/>
              <p:nvPr/>
            </p:nvSpPr>
            <p:spPr>
              <a:xfrm>
                <a:off x="0" y="0"/>
                <a:ext cx="4093163" cy="1637265"/>
              </a:xfrm>
              <a:prstGeom prst="chevron">
                <a:avLst>
                  <a:gd name="adj" fmla="val 50000"/>
                </a:avLst>
              </a:prstGeom>
              <a:solidFill>
                <a:schemeClr val="accent1">
                  <a:alpha val="62000"/>
                </a:schemeClr>
              </a:solidFill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6799" tIns="46799" rIns="46799" bIns="46799" numCol="1" anchor="ctr">
                <a:noAutofit/>
              </a:bodyPr>
              <a:lstStyle/>
              <a:p>
                <a:pPr algn="ctr" defTabSz="1022350">
                  <a:lnSpc>
                    <a:spcPct val="90000"/>
                  </a:lnSpc>
                  <a:spcBef>
                    <a:spcPts val="800"/>
                  </a:spcBef>
                  <a:defRPr sz="2300"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48" name="Klasseneinteilung Mai 2018"/>
              <p:cNvSpPr txBox="1"/>
              <p:nvPr/>
            </p:nvSpPr>
            <p:spPr>
              <a:xfrm>
                <a:off x="818632" y="453296"/>
                <a:ext cx="2455898" cy="73067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30670" tIns="30670" rIns="30670" bIns="30670" numCol="1" anchor="ctr">
                <a:spAutoFit/>
              </a:bodyPr>
              <a:lstStyle/>
              <a:p>
                <a:pPr algn="ctr">
                  <a:spcBef>
                    <a:spcPts val="1100"/>
                  </a:spcBef>
                  <a:defRPr sz="2400">
                    <a:solidFill>
                      <a:srgbClr val="FFFFFF"/>
                    </a:solidFill>
                  </a:defRPr>
                </a:pPr>
                <a:r>
                  <a:t>Klasseneinteilung</a:t>
                </a:r>
                <a:br/>
                <a:r>
                  <a:t>Mai 2018</a:t>
                </a:r>
              </a:p>
            </p:txBody>
          </p:sp>
        </p:grpSp>
        <p:grpSp>
          <p:nvGrpSpPr>
            <p:cNvPr id="152" name="Gruppieren"/>
            <p:cNvGrpSpPr/>
            <p:nvPr/>
          </p:nvGrpSpPr>
          <p:grpSpPr>
            <a:xfrm>
              <a:off x="29470771" y="0"/>
              <a:ext cx="4093163" cy="1637265"/>
              <a:chOff x="0" y="0"/>
              <a:chExt cx="4093162" cy="1637264"/>
            </a:xfrm>
          </p:grpSpPr>
          <p:sp>
            <p:nvSpPr>
              <p:cNvPr id="150" name="Zickzack"/>
              <p:cNvSpPr/>
              <p:nvPr/>
            </p:nvSpPr>
            <p:spPr>
              <a:xfrm>
                <a:off x="0" y="0"/>
                <a:ext cx="4093163" cy="1637265"/>
              </a:xfrm>
              <a:prstGeom prst="chevron">
                <a:avLst>
                  <a:gd name="adj" fmla="val 50000"/>
                </a:avLst>
              </a:prstGeom>
              <a:solidFill>
                <a:schemeClr val="accent1">
                  <a:alpha val="58000"/>
                </a:schemeClr>
              </a:solidFill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6799" tIns="46799" rIns="46799" bIns="46799" numCol="1" anchor="ctr">
                <a:noAutofit/>
              </a:bodyPr>
              <a:lstStyle/>
              <a:p>
                <a:pPr algn="ctr" defTabSz="1022350">
                  <a:lnSpc>
                    <a:spcPct val="90000"/>
                  </a:lnSpc>
                  <a:spcBef>
                    <a:spcPts val="800"/>
                  </a:spcBef>
                  <a:defRPr sz="2300"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51" name="Elternabend 29. Mai 2018"/>
              <p:cNvSpPr txBox="1"/>
              <p:nvPr/>
            </p:nvSpPr>
            <p:spPr>
              <a:xfrm>
                <a:off x="818632" y="453296"/>
                <a:ext cx="2455898" cy="73067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30670" tIns="30670" rIns="30670" bIns="30670" numCol="1" anchor="ctr">
                <a:spAutoFit/>
              </a:bodyPr>
              <a:lstStyle/>
              <a:p>
                <a:pPr algn="ctr">
                  <a:spcBef>
                    <a:spcPts val="1100"/>
                  </a:spcBef>
                  <a:defRPr sz="2400">
                    <a:solidFill>
                      <a:srgbClr val="FFFFFF"/>
                    </a:solidFill>
                  </a:defRPr>
                </a:pPr>
                <a:r>
                  <a:t>Elternabend</a:t>
                </a:r>
                <a:br/>
                <a:r>
                  <a:t>29. Mai 2018</a:t>
                </a:r>
              </a:p>
            </p:txBody>
          </p:sp>
        </p:grpSp>
        <p:grpSp>
          <p:nvGrpSpPr>
            <p:cNvPr id="155" name="Gruppieren"/>
            <p:cNvGrpSpPr/>
            <p:nvPr/>
          </p:nvGrpSpPr>
          <p:grpSpPr>
            <a:xfrm>
              <a:off x="33154618" y="0"/>
              <a:ext cx="4093163" cy="1637265"/>
              <a:chOff x="0" y="0"/>
              <a:chExt cx="4093162" cy="1637264"/>
            </a:xfrm>
          </p:grpSpPr>
          <p:sp>
            <p:nvSpPr>
              <p:cNvPr id="153" name="Zickzack"/>
              <p:cNvSpPr/>
              <p:nvPr/>
            </p:nvSpPr>
            <p:spPr>
              <a:xfrm>
                <a:off x="0" y="0"/>
                <a:ext cx="4093163" cy="1637265"/>
              </a:xfrm>
              <a:prstGeom prst="chevron">
                <a:avLst>
                  <a:gd name="adj" fmla="val 50000"/>
                </a:avLst>
              </a:prstGeom>
              <a:solidFill>
                <a:schemeClr val="accent1">
                  <a:alpha val="53999"/>
                </a:schemeClr>
              </a:solidFill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6799" tIns="46799" rIns="46799" bIns="46799" numCol="1" anchor="ctr">
                <a:noAutofit/>
              </a:bodyPr>
              <a:lstStyle/>
              <a:p>
                <a:pPr algn="ctr" defTabSz="1022350">
                  <a:lnSpc>
                    <a:spcPct val="90000"/>
                  </a:lnSpc>
                  <a:spcBef>
                    <a:spcPts val="800"/>
                  </a:spcBef>
                  <a:defRPr sz="2300"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54" name="Aufnahmefeier 7. August 2018"/>
              <p:cNvSpPr txBox="1"/>
              <p:nvPr/>
            </p:nvSpPr>
            <p:spPr>
              <a:xfrm>
                <a:off x="818632" y="453296"/>
                <a:ext cx="2455898" cy="73067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30670" tIns="30670" rIns="30670" bIns="30670" numCol="1" anchor="ctr">
                <a:spAutoFit/>
              </a:bodyPr>
              <a:lstStyle/>
              <a:p>
                <a:pPr algn="ctr">
                  <a:spcBef>
                    <a:spcPts val="1100"/>
                  </a:spcBef>
                  <a:defRPr sz="2400">
                    <a:solidFill>
                      <a:srgbClr val="FFFFFF"/>
                    </a:solidFill>
                  </a:defRPr>
                </a:pPr>
                <a:r>
                  <a:t>Aufnahmefeier</a:t>
                </a:r>
                <a:br/>
                <a:r>
                  <a:t>7. August 2018</a:t>
                </a:r>
              </a:p>
            </p:txBody>
          </p:sp>
        </p:grpSp>
        <p:grpSp>
          <p:nvGrpSpPr>
            <p:cNvPr id="158" name="Gruppieren"/>
            <p:cNvGrpSpPr/>
            <p:nvPr/>
          </p:nvGrpSpPr>
          <p:grpSpPr>
            <a:xfrm>
              <a:off x="36838464" y="0"/>
              <a:ext cx="4093163" cy="1637265"/>
              <a:chOff x="0" y="0"/>
              <a:chExt cx="4093162" cy="1637264"/>
            </a:xfrm>
          </p:grpSpPr>
          <p:sp>
            <p:nvSpPr>
              <p:cNvPr id="156" name="Zickzack"/>
              <p:cNvSpPr/>
              <p:nvPr/>
            </p:nvSpPr>
            <p:spPr>
              <a:xfrm>
                <a:off x="0" y="0"/>
                <a:ext cx="4093163" cy="1637265"/>
              </a:xfrm>
              <a:prstGeom prst="chevron">
                <a:avLst>
                  <a:gd name="adj" fmla="val 50000"/>
                </a:avLst>
              </a:prstGeom>
              <a:solidFill>
                <a:schemeClr val="accent1">
                  <a:alpha val="49999"/>
                </a:schemeClr>
              </a:solidFill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6799" tIns="46799" rIns="46799" bIns="46799" numCol="1" anchor="ctr">
                <a:noAutofit/>
              </a:bodyPr>
              <a:lstStyle/>
              <a:p>
                <a:pPr algn="ctr" defTabSz="1022350">
                  <a:lnSpc>
                    <a:spcPct val="90000"/>
                  </a:lnSpc>
                  <a:spcBef>
                    <a:spcPts val="800"/>
                  </a:spcBef>
                  <a:defRPr sz="2300"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57" name="Feedbackgespräche September 2018"/>
              <p:cNvSpPr txBox="1"/>
              <p:nvPr/>
            </p:nvSpPr>
            <p:spPr>
              <a:xfrm>
                <a:off x="818635" y="453296"/>
                <a:ext cx="2705929" cy="73067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30670" tIns="30670" rIns="30670" bIns="30670" numCol="1" anchor="ctr">
                <a:spAutoFit/>
              </a:bodyPr>
              <a:lstStyle/>
              <a:p>
                <a:pPr algn="ctr">
                  <a:spcBef>
                    <a:spcPts val="1100"/>
                  </a:spcBef>
                  <a:defRPr sz="2400">
                    <a:solidFill>
                      <a:srgbClr val="FFFFFF"/>
                    </a:solidFill>
                  </a:defRPr>
                </a:pPr>
                <a:r>
                  <a:t>Feedbackgespräche</a:t>
                </a:r>
                <a:br/>
                <a:r>
                  <a:t>September 2018</a:t>
                </a:r>
              </a:p>
            </p:txBody>
          </p:sp>
        </p:grpSp>
      </p:grpSp>
      <p:sp>
        <p:nvSpPr>
          <p:cNvPr id="160" name="Titel 2"/>
          <p:cNvSpPr txBox="1"/>
          <p:nvPr>
            <p:ph type="title"/>
          </p:nvPr>
        </p:nvSpPr>
        <p:spPr>
          <a:xfrm>
            <a:off x="275979" y="18050"/>
            <a:ext cx="8512176" cy="727075"/>
          </a:xfrm>
          <a:prstGeom prst="rect">
            <a:avLst/>
          </a:prstGeom>
        </p:spPr>
        <p:txBody>
          <a:bodyPr/>
          <a:lstStyle/>
          <a:p>
            <a:pPr/>
            <a:r>
              <a:t>Vom Grundschüler zum Johannisbergschüler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path" nodeType="clickEffect" presetSubtype="0" presetID="-1" grpId="1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910070 -0.005560" origin="layout" pathEditMode="relative">
                                      <p:cBhvr>
                                        <p:cTn id="6" dur="2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Class="exit" nodeType="after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9" dur="750" fill="hold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750"/>
                            </p:stCondLst>
                            <p:childTnLst>
                              <p:par>
                                <p:cTn id="12" presetClass="exit" nodeType="after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13" dur="750" fill="hold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Class="entr" nodeType="after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8" dur="7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path" nodeType="clickEffect" presetSubtype="0" presetID="-1" grpId="5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-0.910070 -0.005560 L -1.780900 -0.003240" origin="layout" pathEditMode="relative">
                                      <p:cBhvr>
                                        <p:cTn id="22" dur="2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Class="exit" nodeType="afterEffect" presetID="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25" dur="1250" fill="hold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path" nodeType="clickEffect" presetSubtype="0" presetID="-1" grpId="7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-1.780900 -0.003240 L -2.729170 0.003470" origin="layout" pathEditMode="relative">
                                      <p:cBhvr>
                                        <p:cTn id="30" dur="2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path" nodeType="clickEffect" presetSubtype="0" presetID="-1" grpId="8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-2.729170 0.003470 L -3.619450 0.000920" origin="layout" pathEditMode="relative">
                                      <p:cBhvr>
                                        <p:cTn id="34" dur="2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Class="entr" nodeType="afterEffect" presetID="9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8" dur="1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2" grpId="3"/>
      <p:bldP build="whole" bldLvl="1" animBg="1" rev="0" advAuto="0" spid="123" grpId="4"/>
      <p:bldP build="whole" bldLvl="1" animBg="1" rev="0" advAuto="0" spid="124" grpId="9"/>
      <p:bldP build="whole" bldLvl="1" animBg="1" rev="0" advAuto="0" spid="123" grpId="6"/>
      <p:bldP build="whole" bldLvl="1" animBg="1" rev="0" advAuto="0" spid="121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Rectangle 5"/>
          <p:cNvSpPr txBox="1"/>
          <p:nvPr>
            <p:ph type="sldNum" sz="quarter" idx="2"/>
          </p:nvPr>
        </p:nvSpPr>
        <p:spPr>
          <a:xfrm>
            <a:off x="219075" y="6270625"/>
            <a:ext cx="174772" cy="22698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sz="1000"/>
            </a:lvl1pPr>
          </a:lstStyle>
          <a:p>
            <a:pPr/>
            <a:fld id="{86CB4B4D-7CA3-9044-876B-883B54F8677D}" type="slidenum"/>
          </a:p>
        </p:txBody>
      </p:sp>
      <p:graphicFrame>
        <p:nvGraphicFramePr>
          <p:cNvPr id="165" name="Inhaltsplatzhalter 3"/>
          <p:cNvGraphicFramePr/>
          <p:nvPr/>
        </p:nvGraphicFramePr>
        <p:xfrm>
          <a:off x="295275" y="1624012"/>
          <a:ext cx="8524878" cy="4230878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878432"/>
                <a:gridCol w="2548815"/>
                <a:gridCol w="2548815"/>
                <a:gridCol w="2548815"/>
              </a:tblGrid>
              <a:tr h="1044954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400">
                          <a:effectLst>
                            <a:outerShdw sx="100000" sy="100000" kx="0" ky="0" algn="b" rotWithShape="0" blurRad="38100" dist="38100" dir="2700000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Calibri"/>
                        </a:rPr>
                        <a:t>10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24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38100" dir="2700000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Calibri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solidFill>
                        <a:srgbClr val="000000"/>
                      </a:solidFill>
                    </a:lnB>
                    <a:gradFill flip="none" rotWithShape="1">
                      <a:gsLst>
                        <a:gs pos="0">
                          <a:srgbClr val="FF0000"/>
                        </a:gs>
                        <a:gs pos="100000">
                          <a:srgbClr val="FFC000"/>
                        </a:gs>
                      </a:gsLst>
                      <a:lin ang="5400000" scaled="0"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4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38100" dir="2700000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Calibri"/>
                        </a:rPr>
                        <a:t>Mittlerer Bildungsgang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000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4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38100" dir="2700000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Calibri"/>
                        </a:rPr>
                        <a:t>Gymnasialzweig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92D050"/>
                    </a:solidFill>
                  </a:tcPr>
                </a:tc>
              </a:tr>
              <a:tr h="1096015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400">
                          <a:effectLst>
                            <a:outerShdw sx="100000" sy="100000" kx="0" ky="0" algn="b" rotWithShape="0" blurRad="38100" dist="38100" dir="2700000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Calibri"/>
                        </a:rPr>
                        <a:t>8 – 9 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4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38100" dir="2700000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Calibri"/>
                        </a:rPr>
                        <a:t>Praxisorientierter Bildungsgang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miter lim="400000"/>
                    </a:lnB>
                    <a:solidFill>
                      <a:srgbClr val="FFC000"/>
                    </a:solidFill>
                  </a:tcPr>
                </a:tc>
                <a:tc vMerge="1">
                  <a:tcPr/>
                </a:tc>
                <a:tc vMerge="1">
                  <a:tcPr/>
                </a:tc>
              </a:tr>
              <a:tr h="1044954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400">
                          <a:effectLst>
                            <a:outerShdw sx="100000" sy="100000" kx="0" ky="0" algn="b" rotWithShape="0" blurRad="38100" dist="38100" dir="2700000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Calibri"/>
                        </a:rPr>
                        <a:t>5 – 7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4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38100" dir="2700000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Calibri"/>
                        </a:rPr>
                        <a:t>Aufbaustufe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gradFill flip="none" rotWithShape="1">
                      <a:gsLst>
                        <a:gs pos="0">
                          <a:srgbClr val="FFC000"/>
                        </a:gs>
                        <a:gs pos="58000">
                          <a:srgbClr val="FFC000"/>
                        </a:gs>
                        <a:gs pos="83000">
                          <a:srgbClr val="FF0000"/>
                        </a:gs>
                        <a:gs pos="100000">
                          <a:srgbClr val="FF0000"/>
                        </a:gs>
                      </a:gsLst>
                      <a:lin ang="17400000" scaled="0"/>
                    </a:gradFill>
                  </a:tcPr>
                </a:tc>
                <a:tc hMerge="1">
                  <a:tcPr/>
                </a:tc>
                <a:tc vMerge="1">
                  <a:tcPr/>
                </a:tc>
              </a:tr>
              <a:tr h="1044954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400">
                          <a:effectLst>
                            <a:outerShdw sx="100000" sy="100000" kx="0" ky="0" algn="b" rotWithShape="0" blurRad="38100" dist="38100" dir="2700000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Calibri"/>
                        </a:rPr>
                        <a:t>1 – 4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4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38100" dir="2700000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Calibri"/>
                        </a:rPr>
                        <a:t>Grundschulen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0070C0"/>
                    </a:solidFill>
                  </a:tcPr>
                </a:tc>
                <a:tc hMerge="1">
                  <a:tcPr/>
                </a:tc>
                <a:tc hMerge="1">
                  <a:tcPr/>
                </a:tc>
              </a:tr>
            </a:tbl>
          </a:graphicData>
        </a:graphic>
      </p:graphicFrame>
      <p:sp>
        <p:nvSpPr>
          <p:cNvPr id="166" name="Titel 2"/>
          <p:cNvSpPr txBox="1"/>
          <p:nvPr>
            <p:ph type="title"/>
          </p:nvPr>
        </p:nvSpPr>
        <p:spPr>
          <a:xfrm>
            <a:off x="315912" y="-5590"/>
            <a:ext cx="8512176" cy="727075"/>
          </a:xfrm>
          <a:prstGeom prst="rect">
            <a:avLst/>
          </a:prstGeom>
        </p:spPr>
        <p:txBody>
          <a:bodyPr/>
          <a:lstStyle/>
          <a:p>
            <a:pPr/>
            <a:r>
              <a:t>Die Struktur unserer Schule</a:t>
            </a:r>
          </a:p>
        </p:txBody>
      </p:sp>
      <p:grpSp>
        <p:nvGrpSpPr>
          <p:cNvPr id="169" name="Rechteck 4"/>
          <p:cNvGrpSpPr/>
          <p:nvPr/>
        </p:nvGrpSpPr>
        <p:grpSpPr>
          <a:xfrm>
            <a:off x="1173707" y="1624011"/>
            <a:ext cx="5112001" cy="3180002"/>
            <a:chOff x="0" y="0"/>
            <a:chExt cx="5111999" cy="3180000"/>
          </a:xfrm>
        </p:grpSpPr>
        <p:sp>
          <p:nvSpPr>
            <p:cNvPr id="167" name="Rechteck"/>
            <p:cNvSpPr/>
            <p:nvPr/>
          </p:nvSpPr>
          <p:spPr>
            <a:xfrm>
              <a:off x="0" y="-1"/>
              <a:ext cx="5112000" cy="3180002"/>
            </a:xfrm>
            <a:prstGeom prst="rect">
              <a:avLst/>
            </a:prstGeom>
            <a:solidFill>
              <a:srgbClr val="FFC000"/>
            </a:solidFill>
            <a:ln w="12700" cap="flat">
              <a:noFill/>
              <a:miter lim="400000"/>
            </a:ln>
            <a:effectLst/>
          </p:spPr>
          <p:txBody>
            <a:bodyPr wrap="square" lIns="46799" tIns="46799" rIns="46799" bIns="46799" numCol="1" anchor="ctr">
              <a:noAutofit/>
            </a:bodyPr>
            <a:lstStyle/>
            <a:p>
              <a:pPr algn="ctr">
                <a:defRPr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68" name="Mittelstufenschulzweig"/>
            <p:cNvSpPr txBox="1"/>
            <p:nvPr/>
          </p:nvSpPr>
          <p:spPr>
            <a:xfrm>
              <a:off x="1232291" y="1401304"/>
              <a:ext cx="2647418" cy="3773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6799" tIns="46799" rIns="46799" bIns="46799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  <a:effectLst>
                    <a:outerShdw sx="100000" sy="100000" kx="0" ky="0" algn="b" rotWithShape="0" blurRad="38100" dist="38100" dir="2700000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  <a:sym typeface="Arial"/>
                </a:defRPr>
              </a:lvl1pPr>
            </a:lstStyle>
            <a:p>
              <a:pPr/>
              <a:r>
                <a:t>Mittelstufenschulzweig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xit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6" dur="3000" fill="hold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9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Rectangle 5"/>
          <p:cNvSpPr txBox="1"/>
          <p:nvPr>
            <p:ph type="sldNum" sz="quarter" idx="2"/>
          </p:nvPr>
        </p:nvSpPr>
        <p:spPr>
          <a:xfrm>
            <a:off x="219075" y="6270625"/>
            <a:ext cx="174772" cy="22698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sz="1000"/>
            </a:lvl1pPr>
          </a:lstStyle>
          <a:p>
            <a:pPr/>
            <a:fld id="{86CB4B4D-7CA3-9044-876B-883B54F8677D}" type="slidenum"/>
          </a:p>
        </p:txBody>
      </p:sp>
      <p:sp>
        <p:nvSpPr>
          <p:cNvPr id="174" name="Titel 3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Der Mittelstufenschulzweig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Rectangle 5"/>
          <p:cNvSpPr txBox="1"/>
          <p:nvPr>
            <p:ph type="sldNum" sz="quarter" idx="2"/>
          </p:nvPr>
        </p:nvSpPr>
        <p:spPr>
          <a:xfrm>
            <a:off x="219075" y="6270625"/>
            <a:ext cx="174772" cy="22698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sz="1000"/>
            </a:lvl1pPr>
          </a:lstStyle>
          <a:p>
            <a:pPr/>
            <a:fld id="{86CB4B4D-7CA3-9044-876B-883B54F8677D}" type="slidenum"/>
          </a:p>
        </p:txBody>
      </p:sp>
      <p:sp>
        <p:nvSpPr>
          <p:cNvPr id="179" name="Inhaltsplatzhalter 4"/>
          <p:cNvSpPr txBox="1"/>
          <p:nvPr>
            <p:ph type="body" sz="quarter" idx="1"/>
          </p:nvPr>
        </p:nvSpPr>
        <p:spPr>
          <a:xfrm>
            <a:off x="295275" y="1228229"/>
            <a:ext cx="2700002" cy="1844215"/>
          </a:xfrm>
          <a:prstGeom prst="rect">
            <a:avLst/>
          </a:prstGeom>
        </p:spPr>
        <p:txBody>
          <a:bodyPr/>
          <a:lstStyle/>
          <a:p>
            <a:pPr/>
            <a:r>
              <a:t>Lernbereiche</a:t>
            </a:r>
          </a:p>
          <a:p>
            <a:pPr lvl="1" marL="444500" indent="-261938">
              <a:spcBef>
                <a:spcPts val="800"/>
              </a:spcBef>
              <a:defRPr sz="1800"/>
            </a:pPr>
            <a:r>
              <a:t>Ästhetische Bildung</a:t>
            </a:r>
          </a:p>
          <a:p>
            <a:pPr lvl="1" marL="444500" indent="-261938">
              <a:spcBef>
                <a:spcPts val="800"/>
              </a:spcBef>
              <a:defRPr sz="1800"/>
            </a:pPr>
            <a:r>
              <a:t>Gesellschaftslehre</a:t>
            </a:r>
          </a:p>
          <a:p>
            <a:pPr lvl="1" marL="444500" indent="-261938">
              <a:spcBef>
                <a:spcPts val="800"/>
              </a:spcBef>
              <a:defRPr sz="1800"/>
            </a:pPr>
            <a:r>
              <a:t>Naturwissenschaften</a:t>
            </a:r>
          </a:p>
        </p:txBody>
      </p:sp>
      <p:sp>
        <p:nvSpPr>
          <p:cNvPr id="180" name="Titel 3"/>
          <p:cNvSpPr txBox="1"/>
          <p:nvPr>
            <p:ph type="title"/>
          </p:nvPr>
        </p:nvSpPr>
        <p:spPr>
          <a:xfrm>
            <a:off x="307975" y="-1"/>
            <a:ext cx="8512175" cy="727076"/>
          </a:xfrm>
          <a:prstGeom prst="rect">
            <a:avLst/>
          </a:prstGeom>
        </p:spPr>
        <p:txBody>
          <a:bodyPr/>
          <a:lstStyle/>
          <a:p>
            <a:pPr/>
            <a:r>
              <a:t>Aufbaustufe</a:t>
            </a:r>
          </a:p>
        </p:txBody>
      </p:sp>
      <p:sp>
        <p:nvSpPr>
          <p:cNvPr id="181" name="Inhaltsplatzhalter 4"/>
          <p:cNvSpPr txBox="1"/>
          <p:nvPr/>
        </p:nvSpPr>
        <p:spPr>
          <a:xfrm>
            <a:off x="3007973" y="1228225"/>
            <a:ext cx="2906088" cy="21659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180975" indent="-180975">
              <a:spcBef>
                <a:spcPts val="900"/>
              </a:spcBef>
              <a:buSzPct val="100000"/>
              <a:buChar char="▪"/>
            </a:pPr>
            <a:r>
              <a:t>Besonderheiten</a:t>
            </a:r>
          </a:p>
          <a:p>
            <a:pPr lvl="1" marL="444500" indent="-261938">
              <a:spcBef>
                <a:spcPts val="800"/>
              </a:spcBef>
              <a:buSzPct val="100000"/>
              <a:buChar char="–"/>
              <a:defRPr sz="1800"/>
            </a:pPr>
            <a:r>
              <a:t>Informatik in Klasse 6</a:t>
            </a:r>
          </a:p>
          <a:p>
            <a:pPr lvl="1" marL="444500" indent="-261938">
              <a:spcBef>
                <a:spcPts val="800"/>
              </a:spcBef>
              <a:buSzPct val="100000"/>
              <a:buChar char="–"/>
              <a:defRPr sz="1800"/>
            </a:pPr>
            <a:r>
              <a:t>Kompetenzfeststellung </a:t>
            </a:r>
            <a:br/>
            <a:r>
              <a:t>in Klasse 7</a:t>
            </a:r>
          </a:p>
          <a:p>
            <a:pPr lvl="1" marL="444500" indent="-261938">
              <a:spcBef>
                <a:spcPts val="800"/>
              </a:spcBef>
              <a:buSzPct val="100000"/>
              <a:buChar char="–"/>
              <a:defRPr sz="1800"/>
            </a:pPr>
            <a:r>
              <a:t>Rechtschreibförderung</a:t>
            </a:r>
          </a:p>
        </p:txBody>
      </p:sp>
      <p:sp>
        <p:nvSpPr>
          <p:cNvPr id="182" name="Inhaltsplatzhalter 4"/>
          <p:cNvSpPr txBox="1"/>
          <p:nvPr/>
        </p:nvSpPr>
        <p:spPr>
          <a:xfrm>
            <a:off x="5914061" y="1228225"/>
            <a:ext cx="2700001" cy="15446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180975" indent="-180975">
              <a:spcBef>
                <a:spcPts val="900"/>
              </a:spcBef>
              <a:buSzPct val="100000"/>
              <a:buChar char="▪"/>
            </a:lvl1pPr>
            <a:lvl2pPr marL="444500" indent="-261938">
              <a:spcBef>
                <a:spcPts val="800"/>
              </a:spcBef>
              <a:buSzPct val="100000"/>
              <a:buChar char="–"/>
              <a:defRPr sz="1800"/>
            </a:lvl2pPr>
          </a:lstStyle>
          <a:p>
            <a:pPr/>
            <a:r>
              <a:t>Einstufung in PoB/MiB</a:t>
            </a:r>
          </a:p>
          <a:p>
            <a:pPr lvl="1"/>
            <a:r>
              <a:t>Klassenkonferenz entscheidet mit Beginn des 2. Halbjahres der Klasse 7</a:t>
            </a:r>
          </a:p>
        </p:txBody>
      </p:sp>
      <p:graphicFrame>
        <p:nvGraphicFramePr>
          <p:cNvPr id="183" name="Tabelle 7"/>
          <p:cNvGraphicFramePr/>
          <p:nvPr/>
        </p:nvGraphicFramePr>
        <p:xfrm>
          <a:off x="307975" y="3480179"/>
          <a:ext cx="8512175" cy="3166281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1702435"/>
                <a:gridCol w="1702435"/>
                <a:gridCol w="1702435"/>
                <a:gridCol w="1702435"/>
                <a:gridCol w="1702435"/>
              </a:tblGrid>
              <a:tr h="395785">
                <a:tc>
                  <a:txBody>
                    <a:bodyPr/>
                    <a:lstStyle/>
                    <a:p>
                      <a:pPr algn="ctr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  <a:sym typeface="Calibri"/>
                        </a:rPr>
                        <a:t>Mo</a:t>
                      </a:r>
                    </a:p>
                  </a:txBody>
                  <a:tcPr marL="45720" marR="45720" marT="45720" marB="4572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  <a:sym typeface="Calibri"/>
                        </a:rPr>
                        <a:t>Di</a:t>
                      </a:r>
                    </a:p>
                  </a:txBody>
                  <a:tcPr marL="45720" marR="45720" marT="45720" marB="4572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  <a:sym typeface="Calibri"/>
                        </a:rPr>
                        <a:t>Mi</a:t>
                      </a:r>
                    </a:p>
                  </a:txBody>
                  <a:tcPr marL="45720" marR="45720" marT="45720" marB="4572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  <a:sym typeface="Calibri"/>
                        </a:rPr>
                        <a:t>Do</a:t>
                      </a:r>
                    </a:p>
                  </a:txBody>
                  <a:tcPr marL="45720" marR="45720" marT="45720" marB="4572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  <a:sym typeface="Calibri"/>
                        </a:rPr>
                        <a:t>Fr</a:t>
                      </a:r>
                    </a:p>
                  </a:txBody>
                  <a:tcPr marL="45720" marR="45720" marT="45720" marB="45720" anchor="ctr" anchorCtr="0" horzOverflow="overflow"/>
                </a:tc>
              </a:tr>
              <a:tr h="395785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sym typeface="Calibri"/>
                        </a:rPr>
                        <a:t>M</a:t>
                      </a:r>
                    </a:p>
                  </a:txBody>
                  <a:tcPr marL="45720" marR="45720" marT="45720" marB="4572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sym typeface="Calibri"/>
                        </a:rPr>
                        <a:t>ÄB</a:t>
                      </a:r>
                    </a:p>
                  </a:txBody>
                  <a:tcPr marL="45720" marR="45720" marT="45720" marB="4572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sym typeface="Calibri"/>
                        </a:rPr>
                        <a:t>Reli</a:t>
                      </a:r>
                    </a:p>
                  </a:txBody>
                  <a:tcPr marL="45720" marR="45720" marT="45720" marB="4572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sym typeface="Calibri"/>
                        </a:rPr>
                        <a:t>E</a:t>
                      </a:r>
                    </a:p>
                  </a:txBody>
                  <a:tcPr marL="45720" marR="45720" marT="45720" marB="4572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ym typeface="Calibri"/>
                        </a:defRPr>
                      </a:pPr>
                    </a:p>
                  </a:txBody>
                  <a:tcPr marL="45720" marR="45720" marT="45720" marB="45720" anchor="ctr" anchorCtr="0" horzOverflow="overflow"/>
                </a:tc>
              </a:tr>
              <a:tr h="395785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sym typeface="Calibri"/>
                        </a:rPr>
                        <a:t>M</a:t>
                      </a:r>
                    </a:p>
                  </a:txBody>
                  <a:tcPr marL="45720" marR="45720" marT="45720" marB="4572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sym typeface="Calibri"/>
                        </a:rPr>
                        <a:t>ÄB</a:t>
                      </a:r>
                    </a:p>
                  </a:txBody>
                  <a:tcPr marL="45720" marR="45720" marT="45720" marB="4572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sym typeface="Calibri"/>
                        </a:rPr>
                        <a:t>Reli</a:t>
                      </a:r>
                    </a:p>
                  </a:txBody>
                  <a:tcPr marL="45720" marR="45720" marT="45720" marB="4572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sym typeface="Calibri"/>
                        </a:rPr>
                        <a:t>E</a:t>
                      </a:r>
                    </a:p>
                  </a:txBody>
                  <a:tcPr marL="45720" marR="45720" marT="45720" marB="4572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sym typeface="Calibri"/>
                        </a:rPr>
                        <a:t>M</a:t>
                      </a:r>
                    </a:p>
                  </a:txBody>
                  <a:tcPr marL="45720" marR="45720" marT="45720" marB="45720" anchor="ctr" anchorCtr="0" horzOverflow="overflow"/>
                </a:tc>
              </a:tr>
              <a:tr h="395785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sym typeface="Calibri"/>
                        </a:rPr>
                        <a:t>AL</a:t>
                      </a:r>
                    </a:p>
                  </a:txBody>
                  <a:tcPr marL="45720" marR="45720" marT="45720" marB="4572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sym typeface="Calibri"/>
                        </a:rPr>
                        <a:t>E</a:t>
                      </a:r>
                    </a:p>
                  </a:txBody>
                  <a:tcPr marL="45720" marR="45720" marT="45720" marB="4572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sym typeface="Calibri"/>
                        </a:rPr>
                        <a:t>NaWi</a:t>
                      </a:r>
                    </a:p>
                  </a:txBody>
                  <a:tcPr marL="45720" marR="45720" marT="45720" marB="4572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sym typeface="Calibri"/>
                        </a:rPr>
                        <a:t>M</a:t>
                      </a:r>
                    </a:p>
                  </a:txBody>
                  <a:tcPr marL="45720" marR="45720" marT="45720" marB="4572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sym typeface="Calibri"/>
                        </a:rPr>
                        <a:t>D</a:t>
                      </a:r>
                    </a:p>
                  </a:txBody>
                  <a:tcPr marL="45720" marR="45720" marT="45720" marB="45720" anchor="ctr" anchorCtr="0" horzOverflow="overflow"/>
                </a:tc>
              </a:tr>
              <a:tr h="395785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sym typeface="Calibri"/>
                        </a:rPr>
                        <a:t>AL</a:t>
                      </a:r>
                    </a:p>
                  </a:txBody>
                  <a:tcPr marL="45720" marR="45720" marT="45720" marB="4572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sym typeface="Calibri"/>
                        </a:rPr>
                        <a:t>E</a:t>
                      </a:r>
                    </a:p>
                  </a:txBody>
                  <a:tcPr marL="45720" marR="45720" marT="45720" marB="4572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sym typeface="Calibri"/>
                        </a:rPr>
                        <a:t>NaWi</a:t>
                      </a:r>
                    </a:p>
                  </a:txBody>
                  <a:tcPr marL="45720" marR="45720" marT="45720" marB="4572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sym typeface="Calibri"/>
                        </a:rPr>
                        <a:t>M</a:t>
                      </a:r>
                    </a:p>
                  </a:txBody>
                  <a:tcPr marL="45720" marR="45720" marT="45720" marB="4572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sym typeface="Calibri"/>
                        </a:rPr>
                        <a:t>D</a:t>
                      </a:r>
                    </a:p>
                  </a:txBody>
                  <a:tcPr marL="45720" marR="45720" marT="45720" marB="45720" anchor="ctr" anchorCtr="0" horzOverflow="overflow"/>
                </a:tc>
              </a:tr>
              <a:tr h="395785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sym typeface="Calibri"/>
                        </a:rPr>
                        <a:t>D</a:t>
                      </a:r>
                    </a:p>
                  </a:txBody>
                  <a:tcPr marL="45720" marR="45720" marT="45720" marB="4572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sym typeface="Calibri"/>
                        </a:rPr>
                        <a:t>GL</a:t>
                      </a:r>
                    </a:p>
                  </a:txBody>
                  <a:tcPr marL="45720" marR="45720" marT="45720" marB="4572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sym typeface="Calibri"/>
                        </a:rPr>
                        <a:t>D</a:t>
                      </a:r>
                    </a:p>
                  </a:txBody>
                  <a:tcPr marL="45720" marR="45720" marT="45720" marB="4572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sym typeface="Calibri"/>
                        </a:rPr>
                        <a:t>Sp</a:t>
                      </a:r>
                    </a:p>
                  </a:txBody>
                  <a:tcPr marL="45720" marR="45720" marT="45720" marB="4572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sym typeface="Calibri"/>
                        </a:rPr>
                        <a:t>E</a:t>
                      </a:r>
                    </a:p>
                  </a:txBody>
                  <a:tcPr marL="45720" marR="45720" marT="45720" marB="45720" anchor="ctr" anchorCtr="0" horzOverflow="overflow"/>
                </a:tc>
              </a:tr>
              <a:tr h="395785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sym typeface="Calibri"/>
                        </a:rPr>
                        <a:t>LRS</a:t>
                      </a:r>
                    </a:p>
                  </a:txBody>
                  <a:tcPr marL="45720" marR="45720" marT="45720" marB="4572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sym typeface="Calibri"/>
                        </a:rPr>
                        <a:t>GL</a:t>
                      </a:r>
                    </a:p>
                  </a:txBody>
                  <a:tcPr marL="45720" marR="45720" marT="45720" marB="4572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sym typeface="Calibri"/>
                        </a:rPr>
                        <a:t>D</a:t>
                      </a:r>
                    </a:p>
                  </a:txBody>
                  <a:tcPr marL="45720" marR="45720" marT="45720" marB="4572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sym typeface="Calibri"/>
                        </a:rPr>
                        <a:t>Sp</a:t>
                      </a:r>
                    </a:p>
                  </a:txBody>
                  <a:tcPr marL="45720" marR="45720" marT="45720" marB="4572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sym typeface="Calibri"/>
                        </a:rPr>
                        <a:t>KL</a:t>
                      </a:r>
                    </a:p>
                  </a:txBody>
                  <a:tcPr marL="45720" marR="45720" marT="45720" marB="45720" anchor="ctr" anchorCtr="0" horzOverflow="overflow"/>
                </a:tc>
              </a:tr>
              <a:tr h="395785">
                <a:tc>
                  <a:txBody>
                    <a:bodyPr/>
                    <a:lstStyle/>
                    <a:p>
                      <a:pPr algn="ctr">
                        <a:defRPr sz="1800">
                          <a:sym typeface="Calibri"/>
                        </a:defRPr>
                      </a:pPr>
                    </a:p>
                  </a:txBody>
                  <a:tcPr marL="45720" marR="45720" marT="45720" marB="4572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ym typeface="Calibri"/>
                        </a:defRPr>
                      </a:pPr>
                    </a:p>
                  </a:txBody>
                  <a:tcPr marL="45720" marR="45720" marT="45720" marB="4572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sym typeface="Calibri"/>
                        </a:rPr>
                        <a:t>ÄB</a:t>
                      </a:r>
                    </a:p>
                  </a:txBody>
                  <a:tcPr marL="45720" marR="45720" marT="45720" marB="4572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ym typeface="Calibri"/>
                        </a:defRPr>
                      </a:pPr>
                    </a:p>
                  </a:txBody>
                  <a:tcPr marL="45720" marR="45720" marT="45720" marB="4572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ym typeface="Calibri"/>
                        </a:defRPr>
                      </a:pPr>
                    </a:p>
                  </a:txBody>
                  <a:tcPr marL="45720" marR="45720" marT="45720" marB="45720" anchor="ctr" anchorCtr="0" horzOverflow="overflow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Rectangle 5"/>
          <p:cNvSpPr txBox="1"/>
          <p:nvPr>
            <p:ph type="sldNum" sz="quarter" idx="2"/>
          </p:nvPr>
        </p:nvSpPr>
        <p:spPr>
          <a:xfrm>
            <a:off x="219075" y="6270625"/>
            <a:ext cx="174772" cy="22698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sz="1000"/>
            </a:lvl1pPr>
          </a:lstStyle>
          <a:p>
            <a:pPr/>
            <a:fld id="{86CB4B4D-7CA3-9044-876B-883B54F8677D}" type="slidenum"/>
          </a:p>
        </p:txBody>
      </p:sp>
      <p:sp>
        <p:nvSpPr>
          <p:cNvPr id="188" name="Rechteck 1"/>
          <p:cNvSpPr/>
          <p:nvPr/>
        </p:nvSpPr>
        <p:spPr>
          <a:xfrm>
            <a:off x="3088257" y="2009955"/>
            <a:ext cx="1285336" cy="353684"/>
          </a:xfrm>
          <a:prstGeom prst="rect">
            <a:avLst/>
          </a:prstGeom>
          <a:solidFill>
            <a:srgbClr val="95A4DE"/>
          </a:solidFill>
          <a:ln w="12700">
            <a:miter lim="400000"/>
          </a:ln>
        </p:spPr>
        <p:txBody>
          <a:bodyPr lIns="46799" tIns="46799" rIns="46799" bIns="46799" anchor="ctr"/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sp>
        <p:nvSpPr>
          <p:cNvPr id="189" name="Inhaltsplatzhalter 4"/>
          <p:cNvSpPr txBox="1"/>
          <p:nvPr>
            <p:ph type="body" sz="quarter" idx="1"/>
          </p:nvPr>
        </p:nvSpPr>
        <p:spPr>
          <a:xfrm>
            <a:off x="295275" y="1228229"/>
            <a:ext cx="2700002" cy="1856166"/>
          </a:xfrm>
          <a:prstGeom prst="rect">
            <a:avLst/>
          </a:prstGeom>
        </p:spPr>
        <p:txBody>
          <a:bodyPr/>
          <a:lstStyle/>
          <a:p>
            <a:pPr/>
            <a:r>
              <a:t>Lernbereiche</a:t>
            </a:r>
          </a:p>
          <a:p>
            <a:pPr lvl="1" marL="444500" indent="-261938">
              <a:spcBef>
                <a:spcPts val="800"/>
              </a:spcBef>
              <a:defRPr sz="1800"/>
            </a:pPr>
            <a:r>
              <a:t>Ästhetische Bildung</a:t>
            </a:r>
          </a:p>
          <a:p>
            <a:pPr lvl="1" marL="444500" indent="-261938">
              <a:spcBef>
                <a:spcPts val="800"/>
              </a:spcBef>
              <a:defRPr sz="1800"/>
            </a:pPr>
            <a:r>
              <a:t>Gesellschaftslehre</a:t>
            </a:r>
          </a:p>
          <a:p>
            <a:pPr lvl="1" marL="444500" indent="-261938">
              <a:spcBef>
                <a:spcPts val="800"/>
              </a:spcBef>
              <a:defRPr sz="1800"/>
            </a:pPr>
            <a:r>
              <a:t>Naturwissenschaften</a:t>
            </a:r>
          </a:p>
        </p:txBody>
      </p:sp>
      <p:sp>
        <p:nvSpPr>
          <p:cNvPr id="190" name="Titel 3"/>
          <p:cNvSpPr txBox="1"/>
          <p:nvPr>
            <p:ph type="title"/>
          </p:nvPr>
        </p:nvSpPr>
        <p:spPr>
          <a:xfrm>
            <a:off x="307975" y="-1"/>
            <a:ext cx="8512175" cy="727076"/>
          </a:xfrm>
          <a:prstGeom prst="rect">
            <a:avLst/>
          </a:prstGeom>
        </p:spPr>
        <p:txBody>
          <a:bodyPr/>
          <a:lstStyle/>
          <a:p>
            <a:pPr/>
            <a:r>
              <a:t>Praxisorientierter Bildungsgang</a:t>
            </a:r>
          </a:p>
        </p:txBody>
      </p:sp>
      <p:sp>
        <p:nvSpPr>
          <p:cNvPr id="191" name="Inhaltsplatzhalter 4"/>
          <p:cNvSpPr txBox="1"/>
          <p:nvPr/>
        </p:nvSpPr>
        <p:spPr>
          <a:xfrm>
            <a:off x="3007973" y="1228225"/>
            <a:ext cx="2906088" cy="21659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180975" indent="-180975">
              <a:spcBef>
                <a:spcPts val="900"/>
              </a:spcBef>
              <a:buSzPct val="100000"/>
              <a:buChar char="▪"/>
            </a:pPr>
            <a:r>
              <a:t>Besonderheiten</a:t>
            </a:r>
          </a:p>
          <a:p>
            <a:pPr lvl="1" marL="444500" indent="-261938">
              <a:spcBef>
                <a:spcPts val="800"/>
              </a:spcBef>
              <a:buSzPct val="100000"/>
              <a:buChar char="–"/>
              <a:defRPr sz="1800"/>
            </a:pPr>
            <a:r>
              <a:t>Informatik in Klasse 8</a:t>
            </a:r>
          </a:p>
          <a:p>
            <a:pPr lvl="1" marL="444500" indent="-261938">
              <a:spcBef>
                <a:spcPts val="800"/>
              </a:spcBef>
              <a:buSzPct val="100000"/>
              <a:buChar char="–"/>
              <a:defRPr b="1" sz="1800">
                <a:ln w="6349">
                  <a:solidFill>
                    <a:srgbClr val="FFFFFF"/>
                  </a:solidFill>
                </a:ln>
              </a:defRPr>
            </a:pPr>
            <a:r>
              <a:t>Praxistag</a:t>
            </a:r>
          </a:p>
          <a:p>
            <a:pPr lvl="1" marL="444500" indent="-261938">
              <a:spcBef>
                <a:spcPts val="800"/>
              </a:spcBef>
              <a:buSzPct val="100000"/>
              <a:buChar char="–"/>
              <a:defRPr sz="1800"/>
            </a:pPr>
            <a:r>
              <a:t>Berufsbezogener Unterricht</a:t>
            </a:r>
          </a:p>
        </p:txBody>
      </p:sp>
      <p:sp>
        <p:nvSpPr>
          <p:cNvPr id="192" name="Inhaltsplatzhalter 4"/>
          <p:cNvSpPr txBox="1"/>
          <p:nvPr/>
        </p:nvSpPr>
        <p:spPr>
          <a:xfrm>
            <a:off x="5914061" y="1228225"/>
            <a:ext cx="2700001" cy="16543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180975" indent="-180975">
              <a:spcBef>
                <a:spcPts val="900"/>
              </a:spcBef>
              <a:buSzPct val="100000"/>
              <a:buChar char="▪"/>
            </a:pPr>
            <a:r>
              <a:t>Abschluss</a:t>
            </a:r>
          </a:p>
          <a:p>
            <a:pPr lvl="1" marL="444500" indent="-261938">
              <a:spcBef>
                <a:spcPts val="800"/>
              </a:spcBef>
              <a:buSzPct val="100000"/>
              <a:buChar char="–"/>
              <a:defRPr sz="1800"/>
            </a:pPr>
            <a:r>
              <a:t>Hauptschulabschluss</a:t>
            </a:r>
          </a:p>
          <a:p>
            <a:pPr lvl="1" marL="444500" indent="-261938">
              <a:spcBef>
                <a:spcPts val="800"/>
              </a:spcBef>
              <a:buSzPct val="100000"/>
              <a:buChar char="–"/>
              <a:defRPr sz="1800"/>
            </a:pPr>
            <a:r>
              <a:t>Ausbildung</a:t>
            </a:r>
            <a:br/>
            <a:r>
              <a:t>Berufsfachschule</a:t>
            </a:r>
            <a:br/>
            <a:r>
              <a:t>Realschule</a:t>
            </a:r>
          </a:p>
        </p:txBody>
      </p:sp>
      <p:graphicFrame>
        <p:nvGraphicFramePr>
          <p:cNvPr id="193" name="Tabelle 7"/>
          <p:cNvGraphicFramePr/>
          <p:nvPr/>
        </p:nvGraphicFramePr>
        <p:xfrm>
          <a:off x="295274" y="3480179"/>
          <a:ext cx="8524876" cy="3166281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1704975"/>
                <a:gridCol w="1704975"/>
                <a:gridCol w="1704975"/>
                <a:gridCol w="1704975"/>
                <a:gridCol w="1704975"/>
              </a:tblGrid>
              <a:tr h="395785">
                <a:tc>
                  <a:txBody>
                    <a:bodyPr/>
                    <a:lstStyle/>
                    <a:p>
                      <a:pPr algn="ctr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  <a:sym typeface="Calibri"/>
                        </a:rPr>
                        <a:t>Mo</a:t>
                      </a:r>
                    </a:p>
                  </a:txBody>
                  <a:tcPr marL="45720" marR="45720" marT="45720" marB="4572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  <a:sym typeface="Calibri"/>
                        </a:rPr>
                        <a:t>Di</a:t>
                      </a:r>
                    </a:p>
                  </a:txBody>
                  <a:tcPr marL="45720" marR="45720" marT="45720" marB="4572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  <a:sym typeface="Calibri"/>
                        </a:rPr>
                        <a:t>Mi</a:t>
                      </a:r>
                    </a:p>
                  </a:txBody>
                  <a:tcPr marL="45720" marR="45720" marT="45720" marB="4572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  <a:sym typeface="Calibri"/>
                        </a:rPr>
                        <a:t>Do</a:t>
                      </a:r>
                    </a:p>
                  </a:txBody>
                  <a:tcPr marL="45720" marR="45720" marT="45720" marB="4572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  <a:sym typeface="Calibri"/>
                        </a:rPr>
                        <a:t>Fr</a:t>
                      </a:r>
                    </a:p>
                  </a:txBody>
                  <a:tcPr marL="45720" marR="45720" marT="45720" marB="45720" anchor="ctr" anchorCtr="0" horzOverflow="overflow"/>
                </a:tc>
              </a:tr>
              <a:tr h="395785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sym typeface="Calibri"/>
                        </a:rPr>
                        <a:t>M</a:t>
                      </a:r>
                    </a:p>
                  </a:txBody>
                  <a:tcPr marL="45720" marR="45720" marT="45720" marB="4572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sym typeface="Calibri"/>
                        </a:rPr>
                        <a:t>ÄB</a:t>
                      </a:r>
                    </a:p>
                  </a:txBody>
                  <a:tcPr marL="45720" marR="45720" marT="45720" marB="45720" anchor="ctr" anchorCtr="0" horzOverflow="overflow">
                    <a:solidFill>
                      <a:srgbClr val="95A4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sym typeface="Calibri"/>
                        </a:rPr>
                        <a:t>Sp</a:t>
                      </a:r>
                    </a:p>
                  </a:txBody>
                  <a:tcPr marL="45720" marR="45720" marT="45720" marB="45720" anchor="ctr" anchorCtr="0" horzOverflow="overflow"/>
                </a:tc>
                <a:tc rowSpan="6"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sym typeface="Calibri"/>
                        </a:rPr>
                        <a:t>BBU</a:t>
                      </a:r>
                    </a:p>
                  </a:txBody>
                  <a:tcPr marL="45720" marR="45720" marT="45720" marB="4572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sym typeface="Calibri"/>
                        </a:rPr>
                        <a:t>M</a:t>
                      </a:r>
                    </a:p>
                  </a:txBody>
                  <a:tcPr marL="45720" marR="45720" marT="45720" marB="45720" anchor="ctr" anchorCtr="0" horzOverflow="overflow">
                    <a:solidFill>
                      <a:srgbClr val="D0D3EB"/>
                    </a:solidFill>
                  </a:tcPr>
                </a:tc>
              </a:tr>
              <a:tr h="395785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sym typeface="Calibri"/>
                        </a:rPr>
                        <a:t>M</a:t>
                      </a:r>
                    </a:p>
                  </a:txBody>
                  <a:tcPr marL="45720" marR="45720" marT="45720" marB="4572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sym typeface="Calibri"/>
                        </a:rPr>
                        <a:t>ÄB</a:t>
                      </a:r>
                    </a:p>
                  </a:txBody>
                  <a:tcPr marL="45720" marR="45720" marT="45720" marB="45720" anchor="ctr" anchorCtr="0" horzOverflow="overflow">
                    <a:solidFill>
                      <a:srgbClr val="95A4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sym typeface="Calibri"/>
                        </a:rPr>
                        <a:t>Sp</a:t>
                      </a:r>
                    </a:p>
                  </a:txBody>
                  <a:tcPr marL="45720" marR="45720" marT="45720" marB="45720" anchor="ctr" anchorCtr="0" horzOverflow="overflow"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sym typeface="Calibri"/>
                        </a:rPr>
                        <a:t>M</a:t>
                      </a:r>
                    </a:p>
                  </a:txBody>
                  <a:tcPr marL="45720" marR="45720" marT="45720" marB="45720" anchor="ctr" anchorCtr="0" horzOverflow="overflow">
                    <a:solidFill>
                      <a:srgbClr val="E9EBF5"/>
                    </a:solidFill>
                  </a:tcPr>
                </a:tc>
              </a:tr>
              <a:tr h="395785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sym typeface="Calibri"/>
                        </a:rPr>
                        <a:t>NaWi</a:t>
                      </a:r>
                    </a:p>
                  </a:txBody>
                  <a:tcPr marL="45720" marR="45720" marT="45720" marB="4572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sym typeface="Calibri"/>
                        </a:rPr>
                        <a:t>Info</a:t>
                      </a:r>
                    </a:p>
                  </a:txBody>
                  <a:tcPr marL="45720" marR="45720" marT="45720" marB="45720" anchor="ctr" anchorCtr="0" horzOverflow="overflow">
                    <a:solidFill>
                      <a:srgbClr val="95A4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sym typeface="Calibri"/>
                        </a:rPr>
                        <a:t>NaWi</a:t>
                      </a:r>
                    </a:p>
                  </a:txBody>
                  <a:tcPr marL="45720" marR="45720" marT="45720" marB="45720" anchor="ctr" anchorCtr="0" horzOverflow="overflow"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sym typeface="Calibri"/>
                        </a:rPr>
                        <a:t>D</a:t>
                      </a:r>
                    </a:p>
                  </a:txBody>
                  <a:tcPr marL="45720" marR="45720" marT="45720" marB="45720" anchor="ctr" anchorCtr="0" horzOverflow="overflow">
                    <a:solidFill>
                      <a:srgbClr val="D0D3EB"/>
                    </a:solidFill>
                  </a:tcPr>
                </a:tc>
              </a:tr>
              <a:tr h="395785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sym typeface="Calibri"/>
                        </a:rPr>
                        <a:t>NaWi</a:t>
                      </a:r>
                    </a:p>
                  </a:txBody>
                  <a:tcPr marL="45720" marR="45720" marT="45720" marB="4572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sym typeface="Calibri"/>
                        </a:rPr>
                        <a:t>Info</a:t>
                      </a:r>
                    </a:p>
                  </a:txBody>
                  <a:tcPr marL="45720" marR="45720" marT="45720" marB="45720" anchor="ctr" anchorCtr="0" horzOverflow="overflow">
                    <a:solidFill>
                      <a:srgbClr val="95A4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sym typeface="Calibri"/>
                        </a:rPr>
                        <a:t>NaWi</a:t>
                      </a:r>
                    </a:p>
                  </a:txBody>
                  <a:tcPr marL="45720" marR="45720" marT="45720" marB="45720" anchor="ctr" anchorCtr="0" horzOverflow="overflow"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sym typeface="Calibri"/>
                        </a:rPr>
                        <a:t>D</a:t>
                      </a:r>
                    </a:p>
                  </a:txBody>
                  <a:tcPr marL="45720" marR="45720" marT="45720" marB="45720" anchor="ctr" anchorCtr="0" horzOverflow="overflow">
                    <a:solidFill>
                      <a:srgbClr val="E9EBF5"/>
                    </a:solidFill>
                  </a:tcPr>
                </a:tc>
              </a:tr>
              <a:tr h="395785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sym typeface="Calibri"/>
                        </a:rPr>
                        <a:t>E</a:t>
                      </a:r>
                    </a:p>
                  </a:txBody>
                  <a:tcPr marL="45720" marR="45720" marT="45720" marB="4572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sym typeface="Calibri"/>
                        </a:rPr>
                        <a:t>E</a:t>
                      </a:r>
                    </a:p>
                  </a:txBody>
                  <a:tcPr marL="45720" marR="45720" marT="45720" marB="45720" anchor="ctr" anchorCtr="0" horzOverflow="overflow">
                    <a:solidFill>
                      <a:srgbClr val="95A4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sym typeface="Calibri"/>
                        </a:rPr>
                        <a:t>D</a:t>
                      </a:r>
                    </a:p>
                  </a:txBody>
                  <a:tcPr marL="45720" marR="45720" marT="45720" marB="45720" anchor="ctr" anchorCtr="0" horzOverflow="overflow"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sym typeface="Calibri"/>
                        </a:rPr>
                        <a:t>GL</a:t>
                      </a:r>
                    </a:p>
                  </a:txBody>
                  <a:tcPr marL="45720" marR="45720" marT="45720" marB="45720" anchor="ctr" anchorCtr="0" horzOverflow="overflow">
                    <a:solidFill>
                      <a:srgbClr val="D0D3EB"/>
                    </a:solidFill>
                  </a:tcPr>
                </a:tc>
              </a:tr>
              <a:tr h="395785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sym typeface="Calibri"/>
                        </a:rPr>
                        <a:t>E</a:t>
                      </a:r>
                    </a:p>
                  </a:txBody>
                  <a:tcPr marL="45720" marR="45720" marT="45720" marB="4572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sym typeface="Calibri"/>
                        </a:rPr>
                        <a:t>E</a:t>
                      </a:r>
                    </a:p>
                  </a:txBody>
                  <a:tcPr marL="45720" marR="45720" marT="45720" marB="45720" anchor="ctr" anchorCtr="0" horzOverflow="overflow">
                    <a:solidFill>
                      <a:srgbClr val="95A4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sym typeface="Calibri"/>
                        </a:rPr>
                        <a:t>D</a:t>
                      </a:r>
                    </a:p>
                  </a:txBody>
                  <a:tcPr marL="45720" marR="45720" marT="45720" marB="45720" anchor="ctr" anchorCtr="0" horzOverflow="overflow"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sym typeface="Calibri"/>
                        </a:rPr>
                        <a:t>GL</a:t>
                      </a:r>
                    </a:p>
                  </a:txBody>
                  <a:tcPr marL="45720" marR="45720" marT="45720" marB="45720" anchor="ctr" anchorCtr="0" horzOverflow="overflow">
                    <a:solidFill>
                      <a:srgbClr val="E9EBF5"/>
                    </a:solidFill>
                  </a:tcPr>
                </a:tc>
              </a:tr>
              <a:tr h="395785">
                <a:tc>
                  <a:txBody>
                    <a:bodyPr/>
                    <a:lstStyle/>
                    <a:p>
                      <a:pPr algn="ctr">
                        <a:defRPr sz="1800">
                          <a:sym typeface="Calibri"/>
                        </a:defRPr>
                      </a:pPr>
                    </a:p>
                  </a:txBody>
                  <a:tcPr marL="45720" marR="45720" marT="45720" marB="4572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ym typeface="Calibri"/>
                        </a:defRPr>
                      </a:pPr>
                    </a:p>
                  </a:txBody>
                  <a:tcPr marL="45720" marR="45720" marT="45720" marB="4572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sym typeface="Calibri"/>
                        </a:rPr>
                        <a:t>Reli</a:t>
                      </a:r>
                    </a:p>
                  </a:txBody>
                  <a:tcPr marL="45720" marR="45720" marT="45720" marB="4572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sym typeface="Calibri"/>
                        </a:rPr>
                        <a:t>LRS</a:t>
                      </a:r>
                    </a:p>
                  </a:txBody>
                  <a:tcPr marL="45720" marR="45720" marT="45720" marB="4572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ym typeface="Calibri"/>
                        </a:defRPr>
                      </a:pPr>
                    </a:p>
                  </a:txBody>
                  <a:tcPr marL="45720" marR="45720" marT="45720" marB="45720" anchor="ctr" anchorCtr="0" horzOverflow="overflow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Rectangle 5"/>
          <p:cNvSpPr txBox="1"/>
          <p:nvPr>
            <p:ph type="sldNum" sz="quarter" idx="2"/>
          </p:nvPr>
        </p:nvSpPr>
        <p:spPr>
          <a:xfrm>
            <a:off x="219075" y="6270625"/>
            <a:ext cx="174772" cy="22698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sz="1000"/>
            </a:lvl1pPr>
          </a:lstStyle>
          <a:p>
            <a:pPr/>
            <a:fld id="{86CB4B4D-7CA3-9044-876B-883B54F8677D}" type="slidenum"/>
          </a:p>
        </p:txBody>
      </p:sp>
      <p:sp>
        <p:nvSpPr>
          <p:cNvPr id="198" name="Inhaltsplatzhalter 4"/>
          <p:cNvSpPr txBox="1"/>
          <p:nvPr>
            <p:ph type="body" sz="quarter" idx="1"/>
          </p:nvPr>
        </p:nvSpPr>
        <p:spPr>
          <a:xfrm>
            <a:off x="295275" y="1228229"/>
            <a:ext cx="2700002" cy="1965349"/>
          </a:xfrm>
          <a:prstGeom prst="rect">
            <a:avLst/>
          </a:prstGeom>
        </p:spPr>
        <p:txBody>
          <a:bodyPr/>
          <a:lstStyle/>
          <a:p>
            <a:pPr/>
            <a:r>
              <a:t>Lernbereiche</a:t>
            </a:r>
            <a:br/>
            <a:r>
              <a:t>werden aufgelöst</a:t>
            </a:r>
          </a:p>
        </p:txBody>
      </p:sp>
      <p:sp>
        <p:nvSpPr>
          <p:cNvPr id="199" name="Titel 3"/>
          <p:cNvSpPr txBox="1"/>
          <p:nvPr>
            <p:ph type="title"/>
          </p:nvPr>
        </p:nvSpPr>
        <p:spPr>
          <a:xfrm>
            <a:off x="307975" y="-1"/>
            <a:ext cx="8512175" cy="727076"/>
          </a:xfrm>
          <a:prstGeom prst="rect">
            <a:avLst/>
          </a:prstGeom>
        </p:spPr>
        <p:txBody>
          <a:bodyPr/>
          <a:lstStyle/>
          <a:p>
            <a:pPr/>
            <a:r>
              <a:t>Mittlerer Bildungsgang</a:t>
            </a:r>
          </a:p>
        </p:txBody>
      </p:sp>
      <p:sp>
        <p:nvSpPr>
          <p:cNvPr id="200" name="Inhaltsplatzhalter 4"/>
          <p:cNvSpPr txBox="1"/>
          <p:nvPr/>
        </p:nvSpPr>
        <p:spPr>
          <a:xfrm>
            <a:off x="3007973" y="1228225"/>
            <a:ext cx="2906088" cy="21659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180975" indent="-180975">
              <a:spcBef>
                <a:spcPts val="900"/>
              </a:spcBef>
              <a:buSzPct val="100000"/>
              <a:buChar char="▪"/>
            </a:pPr>
            <a:r>
              <a:t>Besonderheiten</a:t>
            </a:r>
          </a:p>
          <a:p>
            <a:pPr lvl="1" marL="444500" indent="-261938">
              <a:spcBef>
                <a:spcPts val="800"/>
              </a:spcBef>
              <a:buSzPct val="100000"/>
              <a:buChar char="–"/>
              <a:defRPr sz="1800"/>
            </a:pPr>
            <a:r>
              <a:t>Informatik in Klasse 8</a:t>
            </a:r>
          </a:p>
          <a:p>
            <a:pPr lvl="1" marL="444500" indent="-261938">
              <a:spcBef>
                <a:spcPts val="800"/>
              </a:spcBef>
              <a:buSzPct val="100000"/>
              <a:buChar char="–"/>
              <a:defRPr sz="1800"/>
            </a:pPr>
            <a:r>
              <a:t>Berufsbezogener Unterricht</a:t>
            </a:r>
          </a:p>
          <a:p>
            <a:pPr lvl="1" marL="444500" indent="-261938">
              <a:spcBef>
                <a:spcPts val="800"/>
              </a:spcBef>
              <a:buSzPct val="100000"/>
              <a:buChar char="–"/>
              <a:defRPr sz="1800"/>
            </a:pPr>
            <a:r>
              <a:t>Praktikum in Klasse 9</a:t>
            </a:r>
          </a:p>
        </p:txBody>
      </p:sp>
      <p:sp>
        <p:nvSpPr>
          <p:cNvPr id="201" name="Inhaltsplatzhalter 4"/>
          <p:cNvSpPr txBox="1"/>
          <p:nvPr/>
        </p:nvSpPr>
        <p:spPr>
          <a:xfrm>
            <a:off x="5914061" y="1228225"/>
            <a:ext cx="2700001" cy="16543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180975" indent="-180975">
              <a:spcBef>
                <a:spcPts val="900"/>
              </a:spcBef>
              <a:buSzPct val="100000"/>
              <a:buChar char="▪"/>
            </a:pPr>
            <a:r>
              <a:t>Abschluss</a:t>
            </a:r>
          </a:p>
          <a:p>
            <a:pPr lvl="1" marL="444500" indent="-261938">
              <a:spcBef>
                <a:spcPts val="800"/>
              </a:spcBef>
              <a:buSzPct val="100000"/>
              <a:buChar char="–"/>
              <a:defRPr sz="1800"/>
            </a:pPr>
            <a:r>
              <a:t>Realschulabschluss</a:t>
            </a:r>
          </a:p>
          <a:p>
            <a:pPr lvl="1" marL="444500" indent="-261938">
              <a:spcBef>
                <a:spcPts val="800"/>
              </a:spcBef>
              <a:buSzPct val="100000"/>
              <a:buChar char="–"/>
              <a:defRPr sz="1800"/>
            </a:pPr>
            <a:r>
              <a:t>Ausbildung</a:t>
            </a:r>
            <a:br/>
            <a:r>
              <a:t>Fachoberschule</a:t>
            </a:r>
            <a:br/>
            <a:r>
              <a:t>Berufliches Gymnasium</a:t>
            </a:r>
          </a:p>
        </p:txBody>
      </p:sp>
      <p:graphicFrame>
        <p:nvGraphicFramePr>
          <p:cNvPr id="202" name="Tabelle 7"/>
          <p:cNvGraphicFramePr/>
          <p:nvPr/>
        </p:nvGraphicFramePr>
        <p:xfrm>
          <a:off x="307975" y="3480179"/>
          <a:ext cx="8512175" cy="3166281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1702435"/>
                <a:gridCol w="1702435"/>
                <a:gridCol w="1702435"/>
                <a:gridCol w="1702435"/>
                <a:gridCol w="1702435"/>
              </a:tblGrid>
              <a:tr h="395785">
                <a:tc>
                  <a:txBody>
                    <a:bodyPr/>
                    <a:lstStyle/>
                    <a:p>
                      <a:pPr algn="ctr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  <a:sym typeface="Calibri"/>
                        </a:rPr>
                        <a:t>Mo</a:t>
                      </a:r>
                    </a:p>
                  </a:txBody>
                  <a:tcPr marL="45720" marR="45720" marT="45720" marB="4572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  <a:sym typeface="Calibri"/>
                        </a:rPr>
                        <a:t>Di</a:t>
                      </a:r>
                    </a:p>
                  </a:txBody>
                  <a:tcPr marL="45720" marR="45720" marT="45720" marB="4572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  <a:sym typeface="Calibri"/>
                        </a:rPr>
                        <a:t>Mi</a:t>
                      </a:r>
                    </a:p>
                  </a:txBody>
                  <a:tcPr marL="45720" marR="45720" marT="45720" marB="4572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  <a:sym typeface="Calibri"/>
                        </a:rPr>
                        <a:t>Do</a:t>
                      </a:r>
                    </a:p>
                  </a:txBody>
                  <a:tcPr marL="45720" marR="45720" marT="45720" marB="4572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  <a:sym typeface="Calibri"/>
                        </a:rPr>
                        <a:t>Fr</a:t>
                      </a:r>
                    </a:p>
                  </a:txBody>
                  <a:tcPr marL="45720" marR="45720" marT="45720" marB="45720" anchor="ctr" anchorCtr="0" horzOverflow="overflow"/>
                </a:tc>
              </a:tr>
              <a:tr h="395785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sym typeface="Calibri"/>
                        </a:rPr>
                        <a:t>M</a:t>
                      </a:r>
                    </a:p>
                  </a:txBody>
                  <a:tcPr marL="45720" marR="45720" marT="45720" marB="4572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sym typeface="Calibri"/>
                        </a:rPr>
                        <a:t>Sp</a:t>
                      </a:r>
                    </a:p>
                  </a:txBody>
                  <a:tcPr marL="45720" marR="45720" marT="45720" marB="4572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sym typeface="Calibri"/>
                        </a:rPr>
                        <a:t>Phy</a:t>
                      </a:r>
                    </a:p>
                  </a:txBody>
                  <a:tcPr marL="45720" marR="45720" marT="45720" marB="45720" anchor="ctr" anchorCtr="0" horzOverflow="overflow"/>
                </a:tc>
                <a:tc rowSpan="6"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sym typeface="Calibri"/>
                        </a:rPr>
                        <a:t>BBU</a:t>
                      </a:r>
                    </a:p>
                  </a:txBody>
                  <a:tcPr marL="45720" marR="45720" marT="45720" marB="4572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sym typeface="Calibri"/>
                        </a:rPr>
                        <a:t>E</a:t>
                      </a:r>
                    </a:p>
                  </a:txBody>
                  <a:tcPr marL="45720" marR="45720" marT="45720" marB="45720" anchor="ctr" anchorCtr="0" horzOverflow="overflow"/>
                </a:tc>
              </a:tr>
              <a:tr h="395785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sym typeface="Calibri"/>
                        </a:rPr>
                        <a:t>M</a:t>
                      </a:r>
                    </a:p>
                  </a:txBody>
                  <a:tcPr marL="45720" marR="45720" marT="45720" marB="4572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sym typeface="Calibri"/>
                        </a:rPr>
                        <a:t>Sp</a:t>
                      </a:r>
                    </a:p>
                  </a:txBody>
                  <a:tcPr marL="45720" marR="45720" marT="45720" marB="4572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sym typeface="Calibri"/>
                        </a:rPr>
                        <a:t>Phy</a:t>
                      </a:r>
                    </a:p>
                  </a:txBody>
                  <a:tcPr marL="45720" marR="45720" marT="45720" marB="45720" anchor="ctr" anchorCtr="0" horzOverflow="overflow"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sym typeface="Calibri"/>
                        </a:rPr>
                        <a:t>E</a:t>
                      </a:r>
                    </a:p>
                  </a:txBody>
                  <a:tcPr marL="45720" marR="45720" marT="45720" marB="45720" anchor="ctr" anchorCtr="0" horzOverflow="overflow"/>
                </a:tc>
              </a:tr>
              <a:tr h="395785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sym typeface="Calibri"/>
                        </a:rPr>
                        <a:t>D</a:t>
                      </a:r>
                    </a:p>
                  </a:txBody>
                  <a:tcPr marL="45720" marR="45720" marT="45720" marB="4572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sym typeface="Calibri"/>
                        </a:rPr>
                        <a:t>E</a:t>
                      </a:r>
                    </a:p>
                  </a:txBody>
                  <a:tcPr marL="45720" marR="45720" marT="45720" marB="4572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sym typeface="Calibri"/>
                        </a:rPr>
                        <a:t>G</a:t>
                      </a:r>
                    </a:p>
                  </a:txBody>
                  <a:tcPr marL="45720" marR="45720" marT="45720" marB="45720" anchor="ctr" anchorCtr="0" horzOverflow="overflow"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sym typeface="Calibri"/>
                        </a:rPr>
                        <a:t>M</a:t>
                      </a:r>
                    </a:p>
                  </a:txBody>
                  <a:tcPr marL="45720" marR="45720" marT="45720" marB="45720" anchor="ctr" anchorCtr="0" horzOverflow="overflow"/>
                </a:tc>
              </a:tr>
              <a:tr h="395785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sym typeface="Calibri"/>
                        </a:rPr>
                        <a:t>D</a:t>
                      </a:r>
                    </a:p>
                  </a:txBody>
                  <a:tcPr marL="45720" marR="45720" marT="45720" marB="4572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sym typeface="Calibri"/>
                        </a:rPr>
                        <a:t>E</a:t>
                      </a:r>
                    </a:p>
                  </a:txBody>
                  <a:tcPr marL="45720" marR="45720" marT="45720" marB="4572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sym typeface="Calibri"/>
                        </a:rPr>
                        <a:t>G</a:t>
                      </a:r>
                    </a:p>
                  </a:txBody>
                  <a:tcPr marL="45720" marR="45720" marT="45720" marB="45720" anchor="ctr" anchorCtr="0" horzOverflow="overflow"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sym typeface="Calibri"/>
                        </a:rPr>
                        <a:t>M</a:t>
                      </a:r>
                    </a:p>
                  </a:txBody>
                  <a:tcPr marL="45720" marR="45720" marT="45720" marB="45720" anchor="ctr" anchorCtr="0" horzOverflow="overflow"/>
                </a:tc>
              </a:tr>
              <a:tr h="395785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sym typeface="Calibri"/>
                        </a:rPr>
                        <a:t>Ku/Mu</a:t>
                      </a:r>
                    </a:p>
                  </a:txBody>
                  <a:tcPr marL="45720" marR="45720" marT="45720" marB="4572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sym typeface="Calibri"/>
                        </a:rPr>
                        <a:t>D</a:t>
                      </a:r>
                    </a:p>
                  </a:txBody>
                  <a:tcPr marL="45720" marR="45720" marT="45720" marB="4572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sym typeface="Calibri"/>
                        </a:rPr>
                        <a:t>Ek</a:t>
                      </a:r>
                    </a:p>
                  </a:txBody>
                  <a:tcPr marL="45720" marR="45720" marT="45720" marB="45720" anchor="ctr" anchorCtr="0" horzOverflow="overflow"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sym typeface="Calibri"/>
                        </a:rPr>
                        <a:t>Ch</a:t>
                      </a:r>
                    </a:p>
                  </a:txBody>
                  <a:tcPr marL="45720" marR="45720" marT="45720" marB="45720" anchor="ctr" anchorCtr="0" horzOverflow="overflow"/>
                </a:tc>
              </a:tr>
              <a:tr h="395785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sym typeface="Calibri"/>
                        </a:rPr>
                        <a:t>Ku/Mu</a:t>
                      </a:r>
                    </a:p>
                  </a:txBody>
                  <a:tcPr marL="45720" marR="45720" marT="45720" marB="4572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sym typeface="Calibri"/>
                        </a:rPr>
                        <a:t>D</a:t>
                      </a:r>
                    </a:p>
                  </a:txBody>
                  <a:tcPr marL="45720" marR="45720" marT="45720" marB="4572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sym typeface="Calibri"/>
                        </a:rPr>
                        <a:t>Ek</a:t>
                      </a:r>
                    </a:p>
                  </a:txBody>
                  <a:tcPr marL="45720" marR="45720" marT="45720" marB="45720" anchor="ctr" anchorCtr="0" horzOverflow="overflow"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sym typeface="Calibri"/>
                        </a:rPr>
                        <a:t>Ch</a:t>
                      </a:r>
                    </a:p>
                  </a:txBody>
                  <a:tcPr marL="45720" marR="45720" marT="45720" marB="45720" anchor="ctr" anchorCtr="0" horzOverflow="overflow"/>
                </a:tc>
              </a:tr>
              <a:tr h="395785">
                <a:tc>
                  <a:txBody>
                    <a:bodyPr/>
                    <a:lstStyle/>
                    <a:p>
                      <a:pPr algn="ctr">
                        <a:defRPr sz="1800">
                          <a:sym typeface="Calibri"/>
                        </a:defRPr>
                      </a:pPr>
                    </a:p>
                  </a:txBody>
                  <a:tcPr marL="45720" marR="45720" marT="45720" marB="4572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sym typeface="Calibri"/>
                        </a:rPr>
                        <a:t>Info</a:t>
                      </a:r>
                    </a:p>
                  </a:txBody>
                  <a:tcPr marL="45720" marR="45720" marT="45720" marB="4572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sym typeface="Calibri"/>
                        </a:rPr>
                        <a:t>Reli</a:t>
                      </a:r>
                    </a:p>
                  </a:txBody>
                  <a:tcPr marL="45720" marR="45720" marT="45720" marB="4572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ym typeface="Calibri"/>
                        </a:defRPr>
                      </a:pPr>
                    </a:p>
                  </a:txBody>
                  <a:tcPr marL="45720" marR="45720" marT="45720" marB="4572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ym typeface="Calibri"/>
                        </a:defRPr>
                      </a:pPr>
                    </a:p>
                  </a:txBody>
                  <a:tcPr marL="45720" marR="45720" marT="45720" marB="45720" anchor="ctr" anchorCtr="0" horzOverflow="overflow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Rectangle 5"/>
          <p:cNvSpPr txBox="1"/>
          <p:nvPr>
            <p:ph type="sldNum" sz="quarter" idx="2"/>
          </p:nvPr>
        </p:nvSpPr>
        <p:spPr>
          <a:xfrm>
            <a:off x="219075" y="6270625"/>
            <a:ext cx="174772" cy="22698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sz="1000"/>
            </a:lvl1pPr>
          </a:lstStyle>
          <a:p>
            <a:pPr/>
            <a:fld id="{86CB4B4D-7CA3-9044-876B-883B54F8677D}" type="slidenum"/>
          </a:p>
        </p:txBody>
      </p:sp>
      <p:sp>
        <p:nvSpPr>
          <p:cNvPr id="207" name="Titel 3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Der Gymnasialzweig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Standarddesign">
  <a:themeElements>
    <a:clrScheme name="Standard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0000FF"/>
      </a:hlink>
      <a:folHlink>
        <a:srgbClr val="FF00FF"/>
      </a:folHlink>
    </a:clrScheme>
    <a:fontScheme name="Standarddesign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Standard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6799" tIns="46799" rIns="46799" bIns="4679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Standarddesign">
  <a:themeElements>
    <a:clrScheme name="Standard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0000FF"/>
      </a:hlink>
      <a:folHlink>
        <a:srgbClr val="FF00FF"/>
      </a:folHlink>
    </a:clrScheme>
    <a:fontScheme name="Standarddesign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Standard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6799" tIns="46799" rIns="46799" bIns="4679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