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2" r:id="rId1"/>
  </p:sldMasterIdLst>
  <p:notesMasterIdLst>
    <p:notesMasterId r:id="rId19"/>
  </p:notesMasterIdLst>
  <p:handoutMasterIdLst>
    <p:handoutMasterId r:id="rId20"/>
  </p:handoutMasterIdLst>
  <p:sldIdLst>
    <p:sldId id="256" r:id="rId2"/>
    <p:sldId id="270" r:id="rId3"/>
    <p:sldId id="257" r:id="rId4"/>
    <p:sldId id="260" r:id="rId5"/>
    <p:sldId id="258" r:id="rId6"/>
    <p:sldId id="261" r:id="rId7"/>
    <p:sldId id="262" r:id="rId8"/>
    <p:sldId id="263" r:id="rId9"/>
    <p:sldId id="272" r:id="rId10"/>
    <p:sldId id="273" r:id="rId11"/>
    <p:sldId id="274" r:id="rId12"/>
    <p:sldId id="264" r:id="rId13"/>
    <p:sldId id="265" r:id="rId14"/>
    <p:sldId id="266" r:id="rId15"/>
    <p:sldId id="267" r:id="rId16"/>
    <p:sldId id="269" r:id="rId17"/>
    <p:sldId id="268" r:id="rId1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ilmes" initials="H" lastIdx="0" clrIdx="0">
    <p:extLst>
      <p:ext uri="{19B8F6BF-5375-455C-9EA6-DF929625EA0E}">
        <p15:presenceInfo xmlns:p15="http://schemas.microsoft.com/office/powerpoint/2012/main" userId="S-1-5-21-3295481513-2542860843-135486637-119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6"/>
    <a:srgbClr val="95A4DE"/>
    <a:srgbClr val="D0D3EB"/>
    <a:srgbClr val="E9EB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5388" autoAdjust="0"/>
    <p:restoredTop sz="87567" autoAdjust="0"/>
  </p:normalViewPr>
  <p:slideViewPr>
    <p:cSldViewPr snapToGrid="0">
      <p:cViewPr varScale="1">
        <p:scale>
          <a:sx n="97" d="100"/>
          <a:sy n="97" d="100"/>
        </p:scale>
        <p:origin x="90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0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04C999-AE9A-441A-9C95-F9EC42D0FD54}" type="doc">
      <dgm:prSet loTypeId="urn:microsoft.com/office/officeart/2005/8/layout/chevron1" loCatId="process" qsTypeId="urn:microsoft.com/office/officeart/2005/8/quickstyle/simple1" qsCatId="simple" csTypeId="urn:microsoft.com/office/officeart/2005/8/colors/accent1_5" csCatId="accent1" phldr="1"/>
      <dgm:spPr/>
    </dgm:pt>
    <dgm:pt modelId="{BAC51DF2-1401-4845-8CBA-729AFF67EC5B}">
      <dgm:prSet phldrT="[Text]"/>
      <dgm:spPr/>
      <dgm:t>
        <a:bodyPr/>
        <a:lstStyle/>
        <a:p>
          <a:r>
            <a:rPr lang="de-DE" dirty="0"/>
            <a:t>Spiel- und Sportfest</a:t>
          </a:r>
        </a:p>
      </dgm:t>
    </dgm:pt>
    <dgm:pt modelId="{51C7EDEB-00CE-4D62-8CD7-E4442CB7A731}" type="parTrans" cxnId="{19737D1A-9E42-46AB-AE9F-19A39FCD7444}">
      <dgm:prSet/>
      <dgm:spPr/>
      <dgm:t>
        <a:bodyPr/>
        <a:lstStyle/>
        <a:p>
          <a:endParaRPr lang="de-DE"/>
        </a:p>
      </dgm:t>
    </dgm:pt>
    <dgm:pt modelId="{C26164DA-80F2-4006-B9B1-CB780CBDC7E6}" type="sibTrans" cxnId="{19737D1A-9E42-46AB-AE9F-19A39FCD7444}">
      <dgm:prSet/>
      <dgm:spPr/>
      <dgm:t>
        <a:bodyPr/>
        <a:lstStyle/>
        <a:p>
          <a:endParaRPr lang="de-DE"/>
        </a:p>
      </dgm:t>
    </dgm:pt>
    <dgm:pt modelId="{E89BEC06-888C-4634-B425-7F98B98D9C32}">
      <dgm:prSet phldrT="[Text]"/>
      <dgm:spPr/>
      <dgm:t>
        <a:bodyPr/>
        <a:lstStyle/>
        <a:p>
          <a:r>
            <a:rPr lang="de-DE" dirty="0"/>
            <a:t>Tag der offenen Tür</a:t>
          </a:r>
        </a:p>
      </dgm:t>
    </dgm:pt>
    <dgm:pt modelId="{12A6542E-71BA-4B3A-8BED-1AF6A1BF86E5}" type="parTrans" cxnId="{E4998E07-7C59-4257-9A49-21996711BA15}">
      <dgm:prSet/>
      <dgm:spPr/>
      <dgm:t>
        <a:bodyPr/>
        <a:lstStyle/>
        <a:p>
          <a:endParaRPr lang="de-DE"/>
        </a:p>
      </dgm:t>
    </dgm:pt>
    <dgm:pt modelId="{3F4FDCE6-DDB3-4CD1-B4B9-3713F789D553}" type="sibTrans" cxnId="{E4998E07-7C59-4257-9A49-21996711BA15}">
      <dgm:prSet/>
      <dgm:spPr/>
      <dgm:t>
        <a:bodyPr/>
        <a:lstStyle/>
        <a:p>
          <a:endParaRPr lang="de-DE"/>
        </a:p>
      </dgm:t>
    </dgm:pt>
    <dgm:pt modelId="{EA754607-5085-454D-A747-B92B97A65768}">
      <dgm:prSet phldrT="[Text]"/>
      <dgm:spPr/>
      <dgm:t>
        <a:bodyPr/>
        <a:lstStyle/>
        <a:p>
          <a:r>
            <a:rPr lang="de-DE" dirty="0"/>
            <a:t>Anmeldung</a:t>
          </a:r>
          <a:br>
            <a:rPr lang="de-DE" dirty="0"/>
          </a:br>
          <a:r>
            <a:rPr lang="de-DE" dirty="0"/>
            <a:t>5. März 2020</a:t>
          </a:r>
        </a:p>
      </dgm:t>
    </dgm:pt>
    <dgm:pt modelId="{4D7B91ED-882D-4A22-8DC1-F8772EADB572}" type="parTrans" cxnId="{BBED7F3E-92F7-4EEA-95C2-4D97D4F0997F}">
      <dgm:prSet/>
      <dgm:spPr/>
      <dgm:t>
        <a:bodyPr/>
        <a:lstStyle/>
        <a:p>
          <a:endParaRPr lang="de-DE"/>
        </a:p>
      </dgm:t>
    </dgm:pt>
    <dgm:pt modelId="{56C3001F-BAC1-499A-A780-A293B3373D6B}" type="sibTrans" cxnId="{BBED7F3E-92F7-4EEA-95C2-4D97D4F0997F}">
      <dgm:prSet/>
      <dgm:spPr/>
      <dgm:t>
        <a:bodyPr/>
        <a:lstStyle/>
        <a:p>
          <a:endParaRPr lang="de-DE"/>
        </a:p>
      </dgm:t>
    </dgm:pt>
    <dgm:pt modelId="{F7E421B3-6B4E-4C95-8007-E6776DC44F6A}">
      <dgm:prSet phldrT="[Text]"/>
      <dgm:spPr/>
      <dgm:t>
        <a:bodyPr/>
        <a:lstStyle/>
        <a:p>
          <a:r>
            <a:rPr lang="de-DE" dirty="0"/>
            <a:t>Übergabe-gespräche</a:t>
          </a:r>
        </a:p>
      </dgm:t>
    </dgm:pt>
    <dgm:pt modelId="{8B5BB956-1AFF-4E64-A405-0E7C5D60BC56}" type="parTrans" cxnId="{DC74F91E-646D-4DCF-8295-E4B91170801F}">
      <dgm:prSet/>
      <dgm:spPr/>
      <dgm:t>
        <a:bodyPr/>
        <a:lstStyle/>
        <a:p>
          <a:endParaRPr lang="de-DE"/>
        </a:p>
      </dgm:t>
    </dgm:pt>
    <dgm:pt modelId="{778DAA46-600F-4712-B757-84C9CBF8E78D}" type="sibTrans" cxnId="{DC74F91E-646D-4DCF-8295-E4B91170801F}">
      <dgm:prSet/>
      <dgm:spPr/>
      <dgm:t>
        <a:bodyPr/>
        <a:lstStyle/>
        <a:p>
          <a:endParaRPr lang="de-DE"/>
        </a:p>
      </dgm:t>
    </dgm:pt>
    <dgm:pt modelId="{6C77324E-921E-474F-BB1D-B6F40DDD60B4}">
      <dgm:prSet phldrT="[Text]"/>
      <dgm:spPr/>
      <dgm:t>
        <a:bodyPr/>
        <a:lstStyle/>
        <a:p>
          <a:r>
            <a:rPr lang="de-DE" dirty="0"/>
            <a:t>Klasseneinteilung</a:t>
          </a:r>
          <a:br>
            <a:rPr lang="de-DE" dirty="0"/>
          </a:br>
          <a:r>
            <a:rPr lang="de-DE" dirty="0"/>
            <a:t>Mai 2020</a:t>
          </a:r>
        </a:p>
      </dgm:t>
    </dgm:pt>
    <dgm:pt modelId="{EAA96E95-196C-4C08-A40E-DACDC43BC8C0}" type="parTrans" cxnId="{8309BDD5-875F-4274-A463-A8E7C82C3190}">
      <dgm:prSet/>
      <dgm:spPr/>
      <dgm:t>
        <a:bodyPr/>
        <a:lstStyle/>
        <a:p>
          <a:endParaRPr lang="de-DE"/>
        </a:p>
      </dgm:t>
    </dgm:pt>
    <dgm:pt modelId="{9CF2C136-7FAF-4D4C-9F4F-22F9AAB0ECAC}" type="sibTrans" cxnId="{8309BDD5-875F-4274-A463-A8E7C82C3190}">
      <dgm:prSet/>
      <dgm:spPr/>
      <dgm:t>
        <a:bodyPr/>
        <a:lstStyle/>
        <a:p>
          <a:endParaRPr lang="de-DE"/>
        </a:p>
      </dgm:t>
    </dgm:pt>
    <dgm:pt modelId="{C102D0B7-A5D8-477E-BD26-6ED07D975EA3}">
      <dgm:prSet phldrT="[Text]"/>
      <dgm:spPr/>
      <dgm:t>
        <a:bodyPr/>
        <a:lstStyle/>
        <a:p>
          <a:r>
            <a:rPr lang="de-DE" dirty="0"/>
            <a:t>Elternabend</a:t>
          </a:r>
          <a:br>
            <a:rPr lang="de-DE" dirty="0"/>
          </a:br>
          <a:r>
            <a:rPr lang="de-DE" dirty="0"/>
            <a:t>9. Juni 2020</a:t>
          </a:r>
        </a:p>
      </dgm:t>
    </dgm:pt>
    <dgm:pt modelId="{02B0056C-5568-406C-9933-9DB9B070A9E7}" type="parTrans" cxnId="{8FBB6464-12C3-47D4-B264-849731075067}">
      <dgm:prSet/>
      <dgm:spPr/>
      <dgm:t>
        <a:bodyPr/>
        <a:lstStyle/>
        <a:p>
          <a:endParaRPr lang="de-DE"/>
        </a:p>
      </dgm:t>
    </dgm:pt>
    <dgm:pt modelId="{B7339621-A301-4656-9C3D-4476B6AC2F40}" type="sibTrans" cxnId="{8FBB6464-12C3-47D4-B264-849731075067}">
      <dgm:prSet/>
      <dgm:spPr/>
      <dgm:t>
        <a:bodyPr/>
        <a:lstStyle/>
        <a:p>
          <a:endParaRPr lang="de-DE"/>
        </a:p>
      </dgm:t>
    </dgm:pt>
    <dgm:pt modelId="{BE73A7AF-E07C-42AE-91CD-D27038B22B8D}">
      <dgm:prSet phldrT="[Text]"/>
      <dgm:spPr/>
      <dgm:t>
        <a:bodyPr/>
        <a:lstStyle/>
        <a:p>
          <a:r>
            <a:rPr lang="de-DE" dirty="0"/>
            <a:t>Aufnahmefeier</a:t>
          </a:r>
          <a:br>
            <a:rPr lang="de-DE" dirty="0"/>
          </a:br>
          <a:r>
            <a:rPr lang="de-DE" dirty="0"/>
            <a:t>18. August 2020</a:t>
          </a:r>
        </a:p>
      </dgm:t>
    </dgm:pt>
    <dgm:pt modelId="{73A39D6A-C506-4F0C-8839-0299B46A1238}" type="parTrans" cxnId="{703A4DBA-15F7-4BC4-AFFF-249D77551ABE}">
      <dgm:prSet/>
      <dgm:spPr/>
      <dgm:t>
        <a:bodyPr/>
        <a:lstStyle/>
        <a:p>
          <a:endParaRPr lang="de-DE"/>
        </a:p>
      </dgm:t>
    </dgm:pt>
    <dgm:pt modelId="{E52E770C-15AB-4F8E-AE42-3A453095DB74}" type="sibTrans" cxnId="{703A4DBA-15F7-4BC4-AFFF-249D77551ABE}">
      <dgm:prSet/>
      <dgm:spPr/>
      <dgm:t>
        <a:bodyPr/>
        <a:lstStyle/>
        <a:p>
          <a:endParaRPr lang="de-DE"/>
        </a:p>
      </dgm:t>
    </dgm:pt>
    <dgm:pt modelId="{8DF98D31-C5F8-406E-A7C7-D89FB4AC0343}">
      <dgm:prSet phldrT="[Text]"/>
      <dgm:spPr/>
      <dgm:t>
        <a:bodyPr/>
        <a:lstStyle/>
        <a:p>
          <a:r>
            <a:rPr lang="de-DE" dirty="0"/>
            <a:t>Feedbackgespräche</a:t>
          </a:r>
          <a:br>
            <a:rPr lang="de-DE" dirty="0"/>
          </a:br>
          <a:r>
            <a:rPr lang="de-DE" dirty="0"/>
            <a:t>September 2020</a:t>
          </a:r>
        </a:p>
      </dgm:t>
    </dgm:pt>
    <dgm:pt modelId="{BCF5238D-2429-44DF-8BB8-ACBCE05B7C55}" type="parTrans" cxnId="{13D2C80F-2E64-4087-8C07-EE87B01F32D9}">
      <dgm:prSet/>
      <dgm:spPr/>
      <dgm:t>
        <a:bodyPr/>
        <a:lstStyle/>
        <a:p>
          <a:endParaRPr lang="de-DE"/>
        </a:p>
      </dgm:t>
    </dgm:pt>
    <dgm:pt modelId="{A70005AB-DF7D-4D6F-8A0D-BD79B33EE2FB}" type="sibTrans" cxnId="{13D2C80F-2E64-4087-8C07-EE87B01F32D9}">
      <dgm:prSet/>
      <dgm:spPr/>
      <dgm:t>
        <a:bodyPr/>
        <a:lstStyle/>
        <a:p>
          <a:endParaRPr lang="de-DE"/>
        </a:p>
      </dgm:t>
    </dgm:pt>
    <dgm:pt modelId="{3807EFB7-C3DA-4043-A4AD-DD53B5842F97}">
      <dgm:prSet phldrT="[Text]"/>
      <dgm:spPr>
        <a:solidFill>
          <a:schemeClr val="accent5">
            <a:alpha val="76667"/>
          </a:schemeClr>
        </a:solidFill>
      </dgm:spPr>
      <dgm:t>
        <a:bodyPr/>
        <a:lstStyle/>
        <a:p>
          <a:r>
            <a:rPr lang="de-DE" dirty="0"/>
            <a:t>Informations- </a:t>
          </a:r>
          <a:r>
            <a:rPr lang="de-DE" dirty="0" err="1"/>
            <a:t>elternabend</a:t>
          </a:r>
          <a:endParaRPr lang="de-DE" dirty="0"/>
        </a:p>
      </dgm:t>
    </dgm:pt>
    <dgm:pt modelId="{82096A1A-F4E3-4245-8C63-F22528B3ACAE}" type="sibTrans" cxnId="{637512E0-6769-4E21-B988-632D2A074F36}">
      <dgm:prSet/>
      <dgm:spPr/>
      <dgm:t>
        <a:bodyPr/>
        <a:lstStyle/>
        <a:p>
          <a:endParaRPr lang="de-DE"/>
        </a:p>
      </dgm:t>
    </dgm:pt>
    <dgm:pt modelId="{E6E00283-0D07-4CBC-9F61-26AF9EB0AAE6}" type="parTrans" cxnId="{637512E0-6769-4E21-B988-632D2A074F36}">
      <dgm:prSet/>
      <dgm:spPr/>
      <dgm:t>
        <a:bodyPr/>
        <a:lstStyle/>
        <a:p>
          <a:endParaRPr lang="de-DE"/>
        </a:p>
      </dgm:t>
    </dgm:pt>
    <dgm:pt modelId="{5ADF94D3-31C0-4638-83AE-D2875AAF8EDC}">
      <dgm:prSet phldrT="[Text]"/>
      <dgm:spPr/>
      <dgm:t>
        <a:bodyPr/>
        <a:lstStyle/>
        <a:p>
          <a:r>
            <a:rPr lang="de-DE"/>
            <a:t>Besuch an den Grundschulen</a:t>
          </a:r>
          <a:endParaRPr lang="de-DE" dirty="0"/>
        </a:p>
      </dgm:t>
    </dgm:pt>
    <dgm:pt modelId="{704B9C34-6935-4EB6-87CD-366D0985DD2D}" type="parTrans" cxnId="{56571A70-398B-4D64-829C-6AE611E662EA}">
      <dgm:prSet/>
      <dgm:spPr/>
      <dgm:t>
        <a:bodyPr/>
        <a:lstStyle/>
        <a:p>
          <a:endParaRPr lang="de-DE"/>
        </a:p>
      </dgm:t>
    </dgm:pt>
    <dgm:pt modelId="{1566B4A2-2EFC-4B6D-BA43-C11EED8AA1FC}" type="sibTrans" cxnId="{56571A70-398B-4D64-829C-6AE611E662EA}">
      <dgm:prSet/>
      <dgm:spPr/>
      <dgm:t>
        <a:bodyPr/>
        <a:lstStyle/>
        <a:p>
          <a:endParaRPr lang="de-DE"/>
        </a:p>
      </dgm:t>
    </dgm:pt>
    <dgm:pt modelId="{14FD4F87-A655-4780-AE87-97A8910B3230}" type="pres">
      <dgm:prSet presAssocID="{0C04C999-AE9A-441A-9C95-F9EC42D0FD54}" presName="Name0" presStyleCnt="0">
        <dgm:presLayoutVars>
          <dgm:dir/>
          <dgm:animLvl val="lvl"/>
          <dgm:resizeHandles val="exact"/>
        </dgm:presLayoutVars>
      </dgm:prSet>
      <dgm:spPr/>
    </dgm:pt>
    <dgm:pt modelId="{F230A20D-35E1-47E8-8CB0-82B22B6C1FF5}" type="pres">
      <dgm:prSet presAssocID="{BAC51DF2-1401-4845-8CBA-729AFF67EC5B}" presName="parTxOnly" presStyleLbl="node1" presStyleIdx="0" presStyleCnt="10">
        <dgm:presLayoutVars>
          <dgm:chMax val="0"/>
          <dgm:chPref val="0"/>
          <dgm:bulletEnabled val="1"/>
        </dgm:presLayoutVars>
      </dgm:prSet>
      <dgm:spPr/>
    </dgm:pt>
    <dgm:pt modelId="{A77670C4-9AF4-48B0-8FFF-DF9D7350BC1E}" type="pres">
      <dgm:prSet presAssocID="{C26164DA-80F2-4006-B9B1-CB780CBDC7E6}" presName="parTxOnlySpace" presStyleCnt="0"/>
      <dgm:spPr/>
    </dgm:pt>
    <dgm:pt modelId="{6D25D00F-425B-4437-B3F5-73827B2A3995}" type="pres">
      <dgm:prSet presAssocID="{E89BEC06-888C-4634-B425-7F98B98D9C32}" presName="parTxOnly" presStyleLbl="node1" presStyleIdx="1" presStyleCnt="10">
        <dgm:presLayoutVars>
          <dgm:chMax val="0"/>
          <dgm:chPref val="0"/>
          <dgm:bulletEnabled val="1"/>
        </dgm:presLayoutVars>
      </dgm:prSet>
      <dgm:spPr/>
    </dgm:pt>
    <dgm:pt modelId="{F00F72A1-37D9-44A3-A167-9630FC64C520}" type="pres">
      <dgm:prSet presAssocID="{3F4FDCE6-DDB3-4CD1-B4B9-3713F789D553}" presName="parTxOnlySpace" presStyleCnt="0"/>
      <dgm:spPr/>
    </dgm:pt>
    <dgm:pt modelId="{0799A33A-FFBC-4BDB-9C19-D31481969727}" type="pres">
      <dgm:prSet presAssocID="{5ADF94D3-31C0-4638-83AE-D2875AAF8EDC}" presName="parTxOnly" presStyleLbl="node1" presStyleIdx="2" presStyleCnt="10">
        <dgm:presLayoutVars>
          <dgm:chMax val="0"/>
          <dgm:chPref val="0"/>
          <dgm:bulletEnabled val="1"/>
        </dgm:presLayoutVars>
      </dgm:prSet>
      <dgm:spPr/>
    </dgm:pt>
    <dgm:pt modelId="{7470D804-F086-4B8F-B24F-946D141644A2}" type="pres">
      <dgm:prSet presAssocID="{1566B4A2-2EFC-4B6D-BA43-C11EED8AA1FC}" presName="parTxOnlySpace" presStyleCnt="0"/>
      <dgm:spPr/>
    </dgm:pt>
    <dgm:pt modelId="{79460DA4-BBDD-4BC2-9603-1A7C54324121}" type="pres">
      <dgm:prSet presAssocID="{3807EFB7-C3DA-4043-A4AD-DD53B5842F97}" presName="parTxOnly" presStyleLbl="node1" presStyleIdx="3" presStyleCnt="10">
        <dgm:presLayoutVars>
          <dgm:chMax val="0"/>
          <dgm:chPref val="0"/>
          <dgm:bulletEnabled val="1"/>
        </dgm:presLayoutVars>
      </dgm:prSet>
      <dgm:spPr/>
    </dgm:pt>
    <dgm:pt modelId="{119DB499-9B0E-428A-B5A6-CEDE986C8A27}" type="pres">
      <dgm:prSet presAssocID="{82096A1A-F4E3-4245-8C63-F22528B3ACAE}" presName="parTxOnlySpace" presStyleCnt="0"/>
      <dgm:spPr/>
    </dgm:pt>
    <dgm:pt modelId="{75877DCA-9433-42F9-8B77-B2912BBB1107}" type="pres">
      <dgm:prSet presAssocID="{EA754607-5085-454D-A747-B92B97A65768}" presName="parTxOnly" presStyleLbl="node1" presStyleIdx="4" presStyleCnt="10">
        <dgm:presLayoutVars>
          <dgm:chMax val="0"/>
          <dgm:chPref val="0"/>
          <dgm:bulletEnabled val="1"/>
        </dgm:presLayoutVars>
      </dgm:prSet>
      <dgm:spPr/>
    </dgm:pt>
    <dgm:pt modelId="{ADB236E6-5B1F-41A5-9E81-B454D16E4B1F}" type="pres">
      <dgm:prSet presAssocID="{56C3001F-BAC1-499A-A780-A293B3373D6B}" presName="parTxOnlySpace" presStyleCnt="0"/>
      <dgm:spPr/>
    </dgm:pt>
    <dgm:pt modelId="{455F0448-DE85-4057-B074-EA19EB94A510}" type="pres">
      <dgm:prSet presAssocID="{F7E421B3-6B4E-4C95-8007-E6776DC44F6A}" presName="parTxOnly" presStyleLbl="node1" presStyleIdx="5" presStyleCnt="10">
        <dgm:presLayoutVars>
          <dgm:chMax val="0"/>
          <dgm:chPref val="0"/>
          <dgm:bulletEnabled val="1"/>
        </dgm:presLayoutVars>
      </dgm:prSet>
      <dgm:spPr/>
    </dgm:pt>
    <dgm:pt modelId="{7B0A4632-791C-4FA3-8AC3-E925EDE7D396}" type="pres">
      <dgm:prSet presAssocID="{778DAA46-600F-4712-B757-84C9CBF8E78D}" presName="parTxOnlySpace" presStyleCnt="0"/>
      <dgm:spPr/>
    </dgm:pt>
    <dgm:pt modelId="{D3613AE0-19D8-4CA0-AB25-4202417F56D0}" type="pres">
      <dgm:prSet presAssocID="{6C77324E-921E-474F-BB1D-B6F40DDD60B4}" presName="parTxOnly" presStyleLbl="node1" presStyleIdx="6" presStyleCnt="10">
        <dgm:presLayoutVars>
          <dgm:chMax val="0"/>
          <dgm:chPref val="0"/>
          <dgm:bulletEnabled val="1"/>
        </dgm:presLayoutVars>
      </dgm:prSet>
      <dgm:spPr/>
    </dgm:pt>
    <dgm:pt modelId="{6C8818D4-4A95-4F6C-9A25-43ED49EEB87F}" type="pres">
      <dgm:prSet presAssocID="{9CF2C136-7FAF-4D4C-9F4F-22F9AAB0ECAC}" presName="parTxOnlySpace" presStyleCnt="0"/>
      <dgm:spPr/>
    </dgm:pt>
    <dgm:pt modelId="{BBF8798B-C7A3-41E2-8B8A-3B27C554CEF2}" type="pres">
      <dgm:prSet presAssocID="{C102D0B7-A5D8-477E-BD26-6ED07D975EA3}" presName="parTxOnly" presStyleLbl="node1" presStyleIdx="7" presStyleCnt="10">
        <dgm:presLayoutVars>
          <dgm:chMax val="0"/>
          <dgm:chPref val="0"/>
          <dgm:bulletEnabled val="1"/>
        </dgm:presLayoutVars>
      </dgm:prSet>
      <dgm:spPr/>
    </dgm:pt>
    <dgm:pt modelId="{B7257FEC-850B-4CAB-B3F9-9639FBACA06B}" type="pres">
      <dgm:prSet presAssocID="{B7339621-A301-4656-9C3D-4476B6AC2F40}" presName="parTxOnlySpace" presStyleCnt="0"/>
      <dgm:spPr/>
    </dgm:pt>
    <dgm:pt modelId="{587D710B-33F8-4E2B-B7FC-7682E363637E}" type="pres">
      <dgm:prSet presAssocID="{BE73A7AF-E07C-42AE-91CD-D27038B22B8D}" presName="parTxOnly" presStyleLbl="node1" presStyleIdx="8" presStyleCnt="10">
        <dgm:presLayoutVars>
          <dgm:chMax val="0"/>
          <dgm:chPref val="0"/>
          <dgm:bulletEnabled val="1"/>
        </dgm:presLayoutVars>
      </dgm:prSet>
      <dgm:spPr/>
    </dgm:pt>
    <dgm:pt modelId="{BD90581C-FA6C-45E8-838B-D28686EF737C}" type="pres">
      <dgm:prSet presAssocID="{E52E770C-15AB-4F8E-AE42-3A453095DB74}" presName="parTxOnlySpace" presStyleCnt="0"/>
      <dgm:spPr/>
    </dgm:pt>
    <dgm:pt modelId="{93437D77-4414-4A31-A68C-CD3708BB18B0}" type="pres">
      <dgm:prSet presAssocID="{8DF98D31-C5F8-406E-A7C7-D89FB4AC0343}" presName="parTxOnly" presStyleLbl="node1" presStyleIdx="9" presStyleCnt="10">
        <dgm:presLayoutVars>
          <dgm:chMax val="0"/>
          <dgm:chPref val="0"/>
          <dgm:bulletEnabled val="1"/>
        </dgm:presLayoutVars>
      </dgm:prSet>
      <dgm:spPr/>
    </dgm:pt>
  </dgm:ptLst>
  <dgm:cxnLst>
    <dgm:cxn modelId="{E4998E07-7C59-4257-9A49-21996711BA15}" srcId="{0C04C999-AE9A-441A-9C95-F9EC42D0FD54}" destId="{E89BEC06-888C-4634-B425-7F98B98D9C32}" srcOrd="1" destOrd="0" parTransId="{12A6542E-71BA-4B3A-8BED-1AF6A1BF86E5}" sibTransId="{3F4FDCE6-DDB3-4CD1-B4B9-3713F789D553}"/>
    <dgm:cxn modelId="{13D2C80F-2E64-4087-8C07-EE87B01F32D9}" srcId="{0C04C999-AE9A-441A-9C95-F9EC42D0FD54}" destId="{8DF98D31-C5F8-406E-A7C7-D89FB4AC0343}" srcOrd="9" destOrd="0" parTransId="{BCF5238D-2429-44DF-8BB8-ACBCE05B7C55}" sibTransId="{A70005AB-DF7D-4D6F-8A0D-BD79B33EE2FB}"/>
    <dgm:cxn modelId="{19737D1A-9E42-46AB-AE9F-19A39FCD7444}" srcId="{0C04C999-AE9A-441A-9C95-F9EC42D0FD54}" destId="{BAC51DF2-1401-4845-8CBA-729AFF67EC5B}" srcOrd="0" destOrd="0" parTransId="{51C7EDEB-00CE-4D62-8CD7-E4442CB7A731}" sibTransId="{C26164DA-80F2-4006-B9B1-CB780CBDC7E6}"/>
    <dgm:cxn modelId="{D299B21A-8EDD-4BCE-940E-58B758462354}" type="presOf" srcId="{5ADF94D3-31C0-4638-83AE-D2875AAF8EDC}" destId="{0799A33A-FFBC-4BDB-9C19-D31481969727}" srcOrd="0" destOrd="0" presId="urn:microsoft.com/office/officeart/2005/8/layout/chevron1"/>
    <dgm:cxn modelId="{DC74F91E-646D-4DCF-8295-E4B91170801F}" srcId="{0C04C999-AE9A-441A-9C95-F9EC42D0FD54}" destId="{F7E421B3-6B4E-4C95-8007-E6776DC44F6A}" srcOrd="5" destOrd="0" parTransId="{8B5BB956-1AFF-4E64-A405-0E7C5D60BC56}" sibTransId="{778DAA46-600F-4712-B757-84C9CBF8E78D}"/>
    <dgm:cxn modelId="{BBED7F3E-92F7-4EEA-95C2-4D97D4F0997F}" srcId="{0C04C999-AE9A-441A-9C95-F9EC42D0FD54}" destId="{EA754607-5085-454D-A747-B92B97A65768}" srcOrd="4" destOrd="0" parTransId="{4D7B91ED-882D-4A22-8DC1-F8772EADB572}" sibTransId="{56C3001F-BAC1-499A-A780-A293B3373D6B}"/>
    <dgm:cxn modelId="{8FBB6464-12C3-47D4-B264-849731075067}" srcId="{0C04C999-AE9A-441A-9C95-F9EC42D0FD54}" destId="{C102D0B7-A5D8-477E-BD26-6ED07D975EA3}" srcOrd="7" destOrd="0" parTransId="{02B0056C-5568-406C-9933-9DB9B070A9E7}" sibTransId="{B7339621-A301-4656-9C3D-4476B6AC2F40}"/>
    <dgm:cxn modelId="{56571A70-398B-4D64-829C-6AE611E662EA}" srcId="{0C04C999-AE9A-441A-9C95-F9EC42D0FD54}" destId="{5ADF94D3-31C0-4638-83AE-D2875AAF8EDC}" srcOrd="2" destOrd="0" parTransId="{704B9C34-6935-4EB6-87CD-366D0985DD2D}" sibTransId="{1566B4A2-2EFC-4B6D-BA43-C11EED8AA1FC}"/>
    <dgm:cxn modelId="{86AD1274-EA47-44D5-B377-2CF148F26512}" type="presOf" srcId="{0C04C999-AE9A-441A-9C95-F9EC42D0FD54}" destId="{14FD4F87-A655-4780-AE87-97A8910B3230}" srcOrd="0" destOrd="0" presId="urn:microsoft.com/office/officeart/2005/8/layout/chevron1"/>
    <dgm:cxn modelId="{DB81AC77-4C2E-4DD6-892E-152BC32803AF}" type="presOf" srcId="{E89BEC06-888C-4634-B425-7F98B98D9C32}" destId="{6D25D00F-425B-4437-B3F5-73827B2A3995}" srcOrd="0" destOrd="0" presId="urn:microsoft.com/office/officeart/2005/8/layout/chevron1"/>
    <dgm:cxn modelId="{0779EA58-4992-4AD6-8470-86C3B6D919CC}" type="presOf" srcId="{F7E421B3-6B4E-4C95-8007-E6776DC44F6A}" destId="{455F0448-DE85-4057-B074-EA19EB94A510}" srcOrd="0" destOrd="0" presId="urn:microsoft.com/office/officeart/2005/8/layout/chevron1"/>
    <dgm:cxn modelId="{C9415F7C-FC74-42B7-B322-01DAE9DC25D8}" type="presOf" srcId="{6C77324E-921E-474F-BB1D-B6F40DDD60B4}" destId="{D3613AE0-19D8-4CA0-AB25-4202417F56D0}" srcOrd="0" destOrd="0" presId="urn:microsoft.com/office/officeart/2005/8/layout/chevron1"/>
    <dgm:cxn modelId="{ABA82B98-38AE-4DD4-B71E-2694C98F5A43}" type="presOf" srcId="{8DF98D31-C5F8-406E-A7C7-D89FB4AC0343}" destId="{93437D77-4414-4A31-A68C-CD3708BB18B0}" srcOrd="0" destOrd="0" presId="urn:microsoft.com/office/officeart/2005/8/layout/chevron1"/>
    <dgm:cxn modelId="{10B7D69C-6AAC-4D55-BA07-001954BBA779}" type="presOf" srcId="{EA754607-5085-454D-A747-B92B97A65768}" destId="{75877DCA-9433-42F9-8B77-B2912BBB1107}" srcOrd="0" destOrd="0" presId="urn:microsoft.com/office/officeart/2005/8/layout/chevron1"/>
    <dgm:cxn modelId="{47A5DD9E-3C78-4E23-8EEA-FDA2ACBD9732}" type="presOf" srcId="{BE73A7AF-E07C-42AE-91CD-D27038B22B8D}" destId="{587D710B-33F8-4E2B-B7FC-7682E363637E}" srcOrd="0" destOrd="0" presId="urn:microsoft.com/office/officeart/2005/8/layout/chevron1"/>
    <dgm:cxn modelId="{AF79E69E-F505-4163-9221-423A6777821D}" type="presOf" srcId="{3807EFB7-C3DA-4043-A4AD-DD53B5842F97}" destId="{79460DA4-BBDD-4BC2-9603-1A7C54324121}" srcOrd="0" destOrd="0" presId="urn:microsoft.com/office/officeart/2005/8/layout/chevron1"/>
    <dgm:cxn modelId="{A829C09F-16FB-4F15-B269-0E82BCFC0BA3}" type="presOf" srcId="{BAC51DF2-1401-4845-8CBA-729AFF67EC5B}" destId="{F230A20D-35E1-47E8-8CB0-82B22B6C1FF5}" srcOrd="0" destOrd="0" presId="urn:microsoft.com/office/officeart/2005/8/layout/chevron1"/>
    <dgm:cxn modelId="{703A4DBA-15F7-4BC4-AFFF-249D77551ABE}" srcId="{0C04C999-AE9A-441A-9C95-F9EC42D0FD54}" destId="{BE73A7AF-E07C-42AE-91CD-D27038B22B8D}" srcOrd="8" destOrd="0" parTransId="{73A39D6A-C506-4F0C-8839-0299B46A1238}" sibTransId="{E52E770C-15AB-4F8E-AE42-3A453095DB74}"/>
    <dgm:cxn modelId="{8309BDD5-875F-4274-A463-A8E7C82C3190}" srcId="{0C04C999-AE9A-441A-9C95-F9EC42D0FD54}" destId="{6C77324E-921E-474F-BB1D-B6F40DDD60B4}" srcOrd="6" destOrd="0" parTransId="{EAA96E95-196C-4C08-A40E-DACDC43BC8C0}" sibTransId="{9CF2C136-7FAF-4D4C-9F4F-22F9AAB0ECAC}"/>
    <dgm:cxn modelId="{637512E0-6769-4E21-B988-632D2A074F36}" srcId="{0C04C999-AE9A-441A-9C95-F9EC42D0FD54}" destId="{3807EFB7-C3DA-4043-A4AD-DD53B5842F97}" srcOrd="3" destOrd="0" parTransId="{E6E00283-0D07-4CBC-9F61-26AF9EB0AAE6}" sibTransId="{82096A1A-F4E3-4245-8C63-F22528B3ACAE}"/>
    <dgm:cxn modelId="{BEF0C2E9-BA62-4B7B-9ADF-2DEE96503391}" type="presOf" srcId="{C102D0B7-A5D8-477E-BD26-6ED07D975EA3}" destId="{BBF8798B-C7A3-41E2-8B8A-3B27C554CEF2}" srcOrd="0" destOrd="0" presId="urn:microsoft.com/office/officeart/2005/8/layout/chevron1"/>
    <dgm:cxn modelId="{EAD0A759-4DA3-4149-A4C6-9F37A08695FC}" type="presParOf" srcId="{14FD4F87-A655-4780-AE87-97A8910B3230}" destId="{F230A20D-35E1-47E8-8CB0-82B22B6C1FF5}" srcOrd="0" destOrd="0" presId="urn:microsoft.com/office/officeart/2005/8/layout/chevron1"/>
    <dgm:cxn modelId="{1DF24D8D-FA6E-4EDB-A390-7EEF03372FC7}" type="presParOf" srcId="{14FD4F87-A655-4780-AE87-97A8910B3230}" destId="{A77670C4-9AF4-48B0-8FFF-DF9D7350BC1E}" srcOrd="1" destOrd="0" presId="urn:microsoft.com/office/officeart/2005/8/layout/chevron1"/>
    <dgm:cxn modelId="{A2B5AA3E-844F-403D-B9C1-C02C941D6F83}" type="presParOf" srcId="{14FD4F87-A655-4780-AE87-97A8910B3230}" destId="{6D25D00F-425B-4437-B3F5-73827B2A3995}" srcOrd="2" destOrd="0" presId="urn:microsoft.com/office/officeart/2005/8/layout/chevron1"/>
    <dgm:cxn modelId="{1B97582E-1396-4C2E-ADBD-EDB578CDC2D0}" type="presParOf" srcId="{14FD4F87-A655-4780-AE87-97A8910B3230}" destId="{F00F72A1-37D9-44A3-A167-9630FC64C520}" srcOrd="3" destOrd="0" presId="urn:microsoft.com/office/officeart/2005/8/layout/chevron1"/>
    <dgm:cxn modelId="{F26046F7-B655-46D0-B217-91CA86E18038}" type="presParOf" srcId="{14FD4F87-A655-4780-AE87-97A8910B3230}" destId="{0799A33A-FFBC-4BDB-9C19-D31481969727}" srcOrd="4" destOrd="0" presId="urn:microsoft.com/office/officeart/2005/8/layout/chevron1"/>
    <dgm:cxn modelId="{98D523C1-BD36-47B8-907F-A97DF5A113E1}" type="presParOf" srcId="{14FD4F87-A655-4780-AE87-97A8910B3230}" destId="{7470D804-F086-4B8F-B24F-946D141644A2}" srcOrd="5" destOrd="0" presId="urn:microsoft.com/office/officeart/2005/8/layout/chevron1"/>
    <dgm:cxn modelId="{85774A2F-57E3-4CB0-BF5E-7D647C96C4B8}" type="presParOf" srcId="{14FD4F87-A655-4780-AE87-97A8910B3230}" destId="{79460DA4-BBDD-4BC2-9603-1A7C54324121}" srcOrd="6" destOrd="0" presId="urn:microsoft.com/office/officeart/2005/8/layout/chevron1"/>
    <dgm:cxn modelId="{3AAE6B2E-3138-4290-98B7-CB1065CB6C27}" type="presParOf" srcId="{14FD4F87-A655-4780-AE87-97A8910B3230}" destId="{119DB499-9B0E-428A-B5A6-CEDE986C8A27}" srcOrd="7" destOrd="0" presId="urn:microsoft.com/office/officeart/2005/8/layout/chevron1"/>
    <dgm:cxn modelId="{DD7CA22D-CA7C-419A-862C-B9C7AD92681E}" type="presParOf" srcId="{14FD4F87-A655-4780-AE87-97A8910B3230}" destId="{75877DCA-9433-42F9-8B77-B2912BBB1107}" srcOrd="8" destOrd="0" presId="urn:microsoft.com/office/officeart/2005/8/layout/chevron1"/>
    <dgm:cxn modelId="{ABFEB4D3-75DC-44AD-B60D-52F73C5EB263}" type="presParOf" srcId="{14FD4F87-A655-4780-AE87-97A8910B3230}" destId="{ADB236E6-5B1F-41A5-9E81-B454D16E4B1F}" srcOrd="9" destOrd="0" presId="urn:microsoft.com/office/officeart/2005/8/layout/chevron1"/>
    <dgm:cxn modelId="{3D82C583-58A9-4EB6-87E4-B7581D11A762}" type="presParOf" srcId="{14FD4F87-A655-4780-AE87-97A8910B3230}" destId="{455F0448-DE85-4057-B074-EA19EB94A510}" srcOrd="10" destOrd="0" presId="urn:microsoft.com/office/officeart/2005/8/layout/chevron1"/>
    <dgm:cxn modelId="{B8535F40-61E7-4572-AB1D-9602294EC3F7}" type="presParOf" srcId="{14FD4F87-A655-4780-AE87-97A8910B3230}" destId="{7B0A4632-791C-4FA3-8AC3-E925EDE7D396}" srcOrd="11" destOrd="0" presId="urn:microsoft.com/office/officeart/2005/8/layout/chevron1"/>
    <dgm:cxn modelId="{DC0F8089-E8F4-4480-89A0-A1CD2E69158F}" type="presParOf" srcId="{14FD4F87-A655-4780-AE87-97A8910B3230}" destId="{D3613AE0-19D8-4CA0-AB25-4202417F56D0}" srcOrd="12" destOrd="0" presId="urn:microsoft.com/office/officeart/2005/8/layout/chevron1"/>
    <dgm:cxn modelId="{5AB715CA-2802-4026-ACDD-53B75B00BBAB}" type="presParOf" srcId="{14FD4F87-A655-4780-AE87-97A8910B3230}" destId="{6C8818D4-4A95-4F6C-9A25-43ED49EEB87F}" srcOrd="13" destOrd="0" presId="urn:microsoft.com/office/officeart/2005/8/layout/chevron1"/>
    <dgm:cxn modelId="{0019282D-B706-4A28-A877-85403CA44CAE}" type="presParOf" srcId="{14FD4F87-A655-4780-AE87-97A8910B3230}" destId="{BBF8798B-C7A3-41E2-8B8A-3B27C554CEF2}" srcOrd="14" destOrd="0" presId="urn:microsoft.com/office/officeart/2005/8/layout/chevron1"/>
    <dgm:cxn modelId="{32D57E94-B446-4F89-9088-E1A6DCCE8CD6}" type="presParOf" srcId="{14FD4F87-A655-4780-AE87-97A8910B3230}" destId="{B7257FEC-850B-4CAB-B3F9-9639FBACA06B}" srcOrd="15" destOrd="0" presId="urn:microsoft.com/office/officeart/2005/8/layout/chevron1"/>
    <dgm:cxn modelId="{E7341A39-E101-4484-AFF9-CC6B928E0EFB}" type="presParOf" srcId="{14FD4F87-A655-4780-AE87-97A8910B3230}" destId="{587D710B-33F8-4E2B-B7FC-7682E363637E}" srcOrd="16" destOrd="0" presId="urn:microsoft.com/office/officeart/2005/8/layout/chevron1"/>
    <dgm:cxn modelId="{BB0E5FE9-603C-4825-9347-E7435C0BCF74}" type="presParOf" srcId="{14FD4F87-A655-4780-AE87-97A8910B3230}" destId="{BD90581C-FA6C-45E8-838B-D28686EF737C}" srcOrd="17" destOrd="0" presId="urn:microsoft.com/office/officeart/2005/8/layout/chevron1"/>
    <dgm:cxn modelId="{4150F775-FE5D-4B2D-8665-2970DBA38EB5}" type="presParOf" srcId="{14FD4F87-A655-4780-AE87-97A8910B3230}" destId="{93437D77-4414-4A31-A68C-CD3708BB18B0}" srcOrd="18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30A20D-35E1-47E8-8CB0-82B22B6C1FF5}">
      <dsp:nvSpPr>
        <dsp:cNvPr id="0" name=""/>
        <dsp:cNvSpPr/>
      </dsp:nvSpPr>
      <dsp:spPr>
        <a:xfrm>
          <a:off x="4997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Spiel- und Sportfest</a:t>
          </a:r>
        </a:p>
      </dsp:txBody>
      <dsp:txXfrm>
        <a:off x="904593" y="703778"/>
        <a:ext cx="2698789" cy="1799192"/>
      </dsp:txXfrm>
    </dsp:sp>
    <dsp:sp modelId="{6D25D00F-425B-4437-B3F5-73827B2A3995}">
      <dsp:nvSpPr>
        <dsp:cNvPr id="0" name=""/>
        <dsp:cNvSpPr/>
      </dsp:nvSpPr>
      <dsp:spPr>
        <a:xfrm>
          <a:off x="4053180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444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Tag der offenen Tür</a:t>
          </a:r>
        </a:p>
      </dsp:txBody>
      <dsp:txXfrm>
        <a:off x="4952776" y="703778"/>
        <a:ext cx="2698789" cy="1799192"/>
      </dsp:txXfrm>
    </dsp:sp>
    <dsp:sp modelId="{0799A33A-FFBC-4BDB-9C19-D31481969727}">
      <dsp:nvSpPr>
        <dsp:cNvPr id="0" name=""/>
        <dsp:cNvSpPr/>
      </dsp:nvSpPr>
      <dsp:spPr>
        <a:xfrm>
          <a:off x="8101364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8889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/>
            <a:t>Besuch an den Grundschulen</a:t>
          </a:r>
          <a:endParaRPr lang="de-DE" sz="2500" kern="1200" dirty="0"/>
        </a:p>
      </dsp:txBody>
      <dsp:txXfrm>
        <a:off x="9000960" y="703778"/>
        <a:ext cx="2698789" cy="1799192"/>
      </dsp:txXfrm>
    </dsp:sp>
    <dsp:sp modelId="{79460DA4-BBDD-4BC2-9603-1A7C54324121}">
      <dsp:nvSpPr>
        <dsp:cNvPr id="0" name=""/>
        <dsp:cNvSpPr/>
      </dsp:nvSpPr>
      <dsp:spPr>
        <a:xfrm>
          <a:off x="12149547" y="703778"/>
          <a:ext cx="4497981" cy="1799192"/>
        </a:xfrm>
        <a:prstGeom prst="chevron">
          <a:avLst/>
        </a:prstGeom>
        <a:solidFill>
          <a:schemeClr val="accent5">
            <a:alpha val="7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Informations- </a:t>
          </a:r>
          <a:r>
            <a:rPr lang="de-DE" sz="2500" kern="1200" dirty="0" err="1"/>
            <a:t>elternabend</a:t>
          </a:r>
          <a:endParaRPr lang="de-DE" sz="2500" kern="1200" dirty="0"/>
        </a:p>
      </dsp:txBody>
      <dsp:txXfrm>
        <a:off x="13049143" y="703778"/>
        <a:ext cx="2698789" cy="1799192"/>
      </dsp:txXfrm>
    </dsp:sp>
    <dsp:sp modelId="{75877DCA-9433-42F9-8B77-B2912BBB1107}">
      <dsp:nvSpPr>
        <dsp:cNvPr id="0" name=""/>
        <dsp:cNvSpPr/>
      </dsp:nvSpPr>
      <dsp:spPr>
        <a:xfrm>
          <a:off x="16197730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17778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Anmeldung</a:t>
          </a:r>
          <a:br>
            <a:rPr lang="de-DE" sz="2500" kern="1200" dirty="0"/>
          </a:br>
          <a:r>
            <a:rPr lang="de-DE" sz="2500" kern="1200" dirty="0"/>
            <a:t>5. März 2020</a:t>
          </a:r>
        </a:p>
      </dsp:txBody>
      <dsp:txXfrm>
        <a:off x="17097326" y="703778"/>
        <a:ext cx="2698789" cy="1799192"/>
      </dsp:txXfrm>
    </dsp:sp>
    <dsp:sp modelId="{455F0448-DE85-4057-B074-EA19EB94A510}">
      <dsp:nvSpPr>
        <dsp:cNvPr id="0" name=""/>
        <dsp:cNvSpPr/>
      </dsp:nvSpPr>
      <dsp:spPr>
        <a:xfrm>
          <a:off x="20245913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2222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Übergabe-gespräche</a:t>
          </a:r>
        </a:p>
      </dsp:txBody>
      <dsp:txXfrm>
        <a:off x="21145509" y="703778"/>
        <a:ext cx="2698789" cy="1799192"/>
      </dsp:txXfrm>
    </dsp:sp>
    <dsp:sp modelId="{D3613AE0-19D8-4CA0-AB25-4202417F56D0}">
      <dsp:nvSpPr>
        <dsp:cNvPr id="0" name=""/>
        <dsp:cNvSpPr/>
      </dsp:nvSpPr>
      <dsp:spPr>
        <a:xfrm>
          <a:off x="24294096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26667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Klasseneinteilung</a:t>
          </a:r>
          <a:br>
            <a:rPr lang="de-DE" sz="2500" kern="1200" dirty="0"/>
          </a:br>
          <a:r>
            <a:rPr lang="de-DE" sz="2500" kern="1200" dirty="0"/>
            <a:t>Mai 2020</a:t>
          </a:r>
        </a:p>
      </dsp:txBody>
      <dsp:txXfrm>
        <a:off x="25193692" y="703778"/>
        <a:ext cx="2698789" cy="1799192"/>
      </dsp:txXfrm>
    </dsp:sp>
    <dsp:sp modelId="{BBF8798B-C7A3-41E2-8B8A-3B27C554CEF2}">
      <dsp:nvSpPr>
        <dsp:cNvPr id="0" name=""/>
        <dsp:cNvSpPr/>
      </dsp:nvSpPr>
      <dsp:spPr>
        <a:xfrm>
          <a:off x="28342279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1111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Elternabend</a:t>
          </a:r>
          <a:br>
            <a:rPr lang="de-DE" sz="2500" kern="1200" dirty="0"/>
          </a:br>
          <a:r>
            <a:rPr lang="de-DE" sz="2500" kern="1200" dirty="0"/>
            <a:t>9. Juni 2020</a:t>
          </a:r>
        </a:p>
      </dsp:txBody>
      <dsp:txXfrm>
        <a:off x="29241875" y="703778"/>
        <a:ext cx="2698789" cy="1799192"/>
      </dsp:txXfrm>
    </dsp:sp>
    <dsp:sp modelId="{587D710B-33F8-4E2B-B7FC-7682E363637E}">
      <dsp:nvSpPr>
        <dsp:cNvPr id="0" name=""/>
        <dsp:cNvSpPr/>
      </dsp:nvSpPr>
      <dsp:spPr>
        <a:xfrm>
          <a:off x="32390462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35556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Aufnahmefeier</a:t>
          </a:r>
          <a:br>
            <a:rPr lang="de-DE" sz="2500" kern="1200" dirty="0"/>
          </a:br>
          <a:r>
            <a:rPr lang="de-DE" sz="2500" kern="1200" dirty="0"/>
            <a:t>18. August 2020</a:t>
          </a:r>
        </a:p>
      </dsp:txBody>
      <dsp:txXfrm>
        <a:off x="33290058" y="703778"/>
        <a:ext cx="2698789" cy="1799192"/>
      </dsp:txXfrm>
    </dsp:sp>
    <dsp:sp modelId="{93437D77-4414-4A31-A68C-CD3708BB18B0}">
      <dsp:nvSpPr>
        <dsp:cNvPr id="0" name=""/>
        <dsp:cNvSpPr/>
      </dsp:nvSpPr>
      <dsp:spPr>
        <a:xfrm>
          <a:off x="36438645" y="703778"/>
          <a:ext cx="4497981" cy="1799192"/>
        </a:xfrm>
        <a:prstGeom prst="chevron">
          <a:avLst/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0013" tIns="33338" rIns="33338" bIns="33338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2500" kern="1200" dirty="0"/>
            <a:t>Feedbackgespräche</a:t>
          </a:r>
          <a:br>
            <a:rPr lang="de-DE" sz="2500" kern="1200" dirty="0"/>
          </a:br>
          <a:r>
            <a:rPr lang="de-DE" sz="2500" kern="1200" dirty="0"/>
            <a:t>September 2020</a:t>
          </a:r>
        </a:p>
      </dsp:txBody>
      <dsp:txXfrm>
        <a:off x="37338241" y="703778"/>
        <a:ext cx="2698789" cy="17991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230C539-0718-4EF8-8DB4-B5797A4ADC1D}" type="slidenum">
              <a:rPr lang="en-US" altLang="de-DE"/>
              <a:pPr/>
              <a:t>‹Nr.›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687798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78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07579ED-B643-4AA7-A321-8A1309FF62B7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296128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715074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RhöI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NolF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10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135524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RhöI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NolF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11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729783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NolF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2797523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NolF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FenA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5079877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FenA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Besonderheiten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2011722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FenA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Ganztag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47135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FenA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80582945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Alle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17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733313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Begrüßung </a:t>
            </a:r>
            <a:r>
              <a:rPr lang="de-DE" dirty="0" err="1"/>
              <a:t>HilA</a:t>
            </a:r>
            <a:r>
              <a:rPr lang="de-DE" dirty="0"/>
              <a:t>, kurze Vorstellung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2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15903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HilA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3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793661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HilA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Frau Franz weiterführende Schule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4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53284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JanG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5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5223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JanG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6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46153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JanG</a:t>
            </a:r>
            <a:r>
              <a:rPr lang="de-DE" baseline="0" dirty="0"/>
              <a:t> </a:t>
            </a:r>
            <a:r>
              <a:rPr lang="de-DE" baseline="0" dirty="0">
                <a:sym typeface="Wingdings" panose="05000000000000000000" pitchFamily="2" charset="2"/>
              </a:rPr>
              <a:t> </a:t>
            </a:r>
            <a:r>
              <a:rPr lang="de-DE" baseline="0" dirty="0" err="1">
                <a:sym typeface="Wingdings" panose="05000000000000000000" pitchFamily="2" charset="2"/>
              </a:rPr>
              <a:t>RhöI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7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019155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RhöI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NolF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8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8006374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/>
              <a:t>RhöI</a:t>
            </a:r>
            <a:r>
              <a:rPr lang="de-DE" dirty="0"/>
              <a:t> </a:t>
            </a:r>
            <a:r>
              <a:rPr lang="de-DE" dirty="0">
                <a:sym typeface="Wingdings" panose="05000000000000000000" pitchFamily="2" charset="2"/>
              </a:rPr>
              <a:t> </a:t>
            </a:r>
            <a:r>
              <a:rPr lang="de-DE" dirty="0" err="1">
                <a:sym typeface="Wingdings" panose="05000000000000000000" pitchFamily="2" charset="2"/>
              </a:rPr>
              <a:t>NolF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579ED-B643-4AA7-A321-8A1309FF62B7}" type="slidenum">
              <a:rPr lang="de-DE" altLang="de-DE" smtClean="0"/>
              <a:pPr/>
              <a:t>9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017937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wm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 descr="http://diegesellschafter.de/img/pool/150x100/filmfestival/150Stadtwappen.jpg"/>
          <p:cNvPicPr>
            <a:picLocks noChangeAspect="1" noChangeArrowheads="1"/>
          </p:cNvPicPr>
          <p:nvPr userDrawn="1"/>
        </p:nvPicPr>
        <p:blipFill>
          <a:blip r:embed="rId3">
            <a:lum bright="2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25"/>
            <a:ext cx="128905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 userDrawn="1"/>
        </p:nvSpPr>
        <p:spPr>
          <a:xfrm>
            <a:off x="1270000" y="214313"/>
            <a:ext cx="4822825" cy="92233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dirty="0">
                <a:latin typeface="Arial" charset="0"/>
                <a:cs typeface="Arial" charset="0"/>
              </a:rPr>
              <a:t>Schulformbezogene Gesamtschule des Werra-Meißner-Kreises </a:t>
            </a:r>
          </a:p>
          <a:p>
            <a:pPr>
              <a:defRPr/>
            </a:pPr>
            <a:r>
              <a:rPr lang="de-DE" sz="1400" dirty="0">
                <a:latin typeface="Arial" charset="0"/>
                <a:cs typeface="Arial" charset="0"/>
              </a:rPr>
              <a:t>mit Gymnasialzweig und Mittelstufenschulzweig</a:t>
            </a:r>
          </a:p>
        </p:txBody>
      </p:sp>
      <p:pic>
        <p:nvPicPr>
          <p:cNvPr id="9" name="Grafik 15" descr="Gebäude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0575" y="2749550"/>
            <a:ext cx="1897063" cy="12192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Grafik 16" descr="gartenstrasse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2757488"/>
            <a:ext cx="1955800" cy="1209675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1629" name="Rectangle 7"/>
          <p:cNvSpPr>
            <a:spLocks noGrp="1" noChangeArrowheads="1"/>
          </p:cNvSpPr>
          <p:nvPr userDrawn="1">
            <p:ph type="ctrTitle"/>
          </p:nvPr>
        </p:nvSpPr>
        <p:spPr>
          <a:xfrm>
            <a:off x="903288" y="4535488"/>
            <a:ext cx="7559266" cy="1081087"/>
          </a:xfrm>
          <a:prstGeom prst="rect">
            <a:avLst/>
          </a:prstGeom>
          <a:effectLst/>
        </p:spPr>
        <p:txBody>
          <a:bodyPr anchor="b"/>
          <a:lstStyle>
            <a:lvl1pPr>
              <a:lnSpc>
                <a:spcPct val="110000"/>
              </a:lnSpc>
              <a:defRPr sz="3600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111630" name="Rectangle 12"/>
          <p:cNvSpPr>
            <a:spLocks noGrp="1" noChangeArrowheads="1"/>
          </p:cNvSpPr>
          <p:nvPr userDrawn="1">
            <p:ph type="subTitle" idx="1"/>
          </p:nvPr>
        </p:nvSpPr>
        <p:spPr bwMode="gray">
          <a:xfrm>
            <a:off x="903287" y="5605463"/>
            <a:ext cx="7559267" cy="800100"/>
          </a:xfrm>
        </p:spPr>
        <p:txBody>
          <a:bodyPr tIns="45720" bIns="45720"/>
          <a:lstStyle>
            <a:lvl1pPr marL="0" indent="0">
              <a:buFont typeface="Wingdings" pitchFamily="2" charset="2"/>
              <a:buNone/>
              <a:defRPr sz="2400"/>
            </a:lvl1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pic>
        <p:nvPicPr>
          <p:cNvPr id="2" name="Grafik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825" y="219825"/>
            <a:ext cx="2935288" cy="916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963831"/>
      </p:ext>
    </p:extLst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9725" y="1001713"/>
            <a:ext cx="2130425" cy="4935537"/>
          </a:xfrm>
          <a:prstGeom prst="rect">
            <a:avLst/>
          </a:prstGeo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95275" y="1001713"/>
            <a:ext cx="6242050" cy="4935537"/>
          </a:xfrm>
        </p:spPr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0661576"/>
      </p:ext>
    </p:extLst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3600" b="1" cap="none"/>
            </a:lvl1pPr>
          </a:lstStyle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4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2124967"/>
      </p:ext>
    </p:extLst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5275" y="992286"/>
            <a:ext cx="8524875" cy="647700"/>
          </a:xfrm>
          <a:prstGeom prst="rect">
            <a:avLst/>
          </a:prstGeom>
        </p:spPr>
        <p:txBody>
          <a:bodyPr/>
          <a:lstStyle/>
          <a:p>
            <a:r>
              <a:rPr lang="de-DE" dirty="0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95275" y="1753386"/>
            <a:ext cx="4186238" cy="4183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33913" y="1753386"/>
            <a:ext cx="4186237" cy="418386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1785133"/>
      </p:ext>
    </p:extLst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/>
          <p:cNvSpPr>
            <a:spLocks noGrp="1" noChangeArrowheads="1"/>
          </p:cNvSpPr>
          <p:nvPr>
            <p:ph idx="1"/>
          </p:nvPr>
        </p:nvSpPr>
        <p:spPr bwMode="auto">
          <a:xfrm>
            <a:off x="295275" y="1624013"/>
            <a:ext cx="85248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Formatvorlagen des Textmasters bearbeiten</a:t>
            </a:r>
          </a:p>
          <a:p>
            <a:pPr lvl="1"/>
            <a:r>
              <a:rPr lang="de-DE" altLang="de-DE"/>
              <a:t>Zweite Ebene</a:t>
            </a:r>
          </a:p>
          <a:p>
            <a:pPr lvl="2"/>
            <a:r>
              <a:rPr lang="de-DE" altLang="de-DE"/>
              <a:t>Dritte Ebene</a:t>
            </a:r>
          </a:p>
          <a:p>
            <a:pPr lvl="3"/>
            <a:r>
              <a:rPr lang="de-DE" altLang="de-DE"/>
              <a:t>Vierte Ebene</a:t>
            </a:r>
          </a:p>
          <a:p>
            <a:pPr lvl="4"/>
            <a:r>
              <a:rPr lang="de-DE" altLang="de-DE"/>
              <a:t>Fünfte Ebene</a:t>
            </a:r>
            <a:endParaRPr lang="de-DE" alt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7053298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295275" y="1667091"/>
            <a:ext cx="42021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295275" y="2413261"/>
            <a:ext cx="4202113" cy="3450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667091"/>
            <a:ext cx="41751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413261"/>
            <a:ext cx="4175125" cy="34502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08779106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Titel 1"/>
          <p:cNvSpPr>
            <a:spLocks noGrp="1"/>
          </p:cNvSpPr>
          <p:nvPr>
            <p:ph type="title"/>
          </p:nvPr>
        </p:nvSpPr>
        <p:spPr>
          <a:xfrm>
            <a:off x="295275" y="992286"/>
            <a:ext cx="8524875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3680453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1668544"/>
            <a:ext cx="5111750" cy="418674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2830595"/>
            <a:ext cx="3008313" cy="302469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Titel 1"/>
          <p:cNvSpPr txBox="1">
            <a:spLocks/>
          </p:cNvSpPr>
          <p:nvPr userDrawn="1"/>
        </p:nvSpPr>
        <p:spPr>
          <a:xfrm>
            <a:off x="457200" y="1668544"/>
            <a:ext cx="3008313" cy="1162050"/>
          </a:xfrm>
          <a:prstGeom prst="rect">
            <a:avLst/>
          </a:prstGeom>
        </p:spPr>
        <p:txBody>
          <a:bodyPr anchor="b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0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de-DE" kern="0" dirty="0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4285373818"/>
      </p:ext>
    </p:extLst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/>
              <a:t>Bild durch Klicken auf Symbol hinzufügen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47427908"/>
      </p:ext>
    </p:extLst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00038" y="1001713"/>
            <a:ext cx="8520112" cy="647700"/>
          </a:xfrm>
          <a:prstGeom prst="rect">
            <a:avLst/>
          </a:prstGeo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124200" y="6365875"/>
            <a:ext cx="2895600" cy="2476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2560466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w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95275" y="1624013"/>
            <a:ext cx="8524875" cy="431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dirty="0"/>
              <a:t>Textmasterformate durch Klicken bearbeiten</a:t>
            </a:r>
          </a:p>
          <a:p>
            <a:pPr lvl="1"/>
            <a:r>
              <a:rPr lang="de-DE" altLang="de-DE" dirty="0"/>
              <a:t>Zweite Ebene</a:t>
            </a:r>
          </a:p>
          <a:p>
            <a:pPr lvl="2"/>
            <a:r>
              <a:rPr lang="de-DE" altLang="de-DE" dirty="0"/>
              <a:t>Dritte Ebene</a:t>
            </a:r>
          </a:p>
          <a:p>
            <a:pPr lvl="3"/>
            <a:r>
              <a:rPr lang="de-DE" altLang="de-DE" dirty="0"/>
              <a:t>Vierte Ebene</a:t>
            </a:r>
          </a:p>
          <a:p>
            <a:pPr lvl="4"/>
            <a:r>
              <a:rPr lang="de-DE" altLang="de-DE" dirty="0"/>
              <a:t>Fünfte Ebene</a:t>
            </a:r>
          </a:p>
        </p:txBody>
      </p:sp>
      <p:sp>
        <p:nvSpPr>
          <p:cNvPr id="110597" name="Rectangle 5"/>
          <p:cNvSpPr>
            <a:spLocks noChangeArrowheads="1"/>
          </p:cNvSpPr>
          <p:nvPr/>
        </p:nvSpPr>
        <p:spPr bwMode="gray">
          <a:xfrm>
            <a:off x="219075" y="6270625"/>
            <a:ext cx="13430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de-DE" altLang="de-DE" sz="1000"/>
              <a:t>Seite </a:t>
            </a:r>
            <a:r>
              <a:rPr lang="de-DE" altLang="de-DE" sz="1000">
                <a:sym typeface="Wingdings" panose="05000000000000000000" pitchFamily="2" charset="2"/>
              </a:rPr>
              <a:t></a:t>
            </a:r>
            <a:r>
              <a:rPr lang="de-DE" altLang="de-DE" sz="1000"/>
              <a:t> </a:t>
            </a:r>
            <a:fld id="{7E2AAF43-60FC-47A8-AE34-D68D412CDC8B}" type="slidenum">
              <a:rPr lang="de-DE" altLang="de-DE" sz="1000"/>
              <a:pPr eaLnBrk="1" hangingPunct="1"/>
              <a:t>‹Nr.›</a:t>
            </a:fld>
            <a:endParaRPr lang="de-DE" altLang="de-DE" sz="1000"/>
          </a:p>
        </p:txBody>
      </p:sp>
      <p:cxnSp>
        <p:nvCxnSpPr>
          <p:cNvPr id="1030" name="Gerade Verbindung 11"/>
          <p:cNvCxnSpPr>
            <a:cxnSpLocks noChangeShapeType="1"/>
          </p:cNvCxnSpPr>
          <p:nvPr userDrawn="1"/>
        </p:nvCxnSpPr>
        <p:spPr bwMode="auto">
          <a:xfrm flipV="1">
            <a:off x="307975" y="5973763"/>
            <a:ext cx="8480425" cy="0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07975" y="896940"/>
            <a:ext cx="8512175" cy="72707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0860" y="6040374"/>
            <a:ext cx="1907540" cy="59581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85" r:id="rId4"/>
    <p:sldLayoutId id="2147483778" r:id="rId5"/>
    <p:sldLayoutId id="2147483779" r:id="rId6"/>
    <p:sldLayoutId id="2147483781" r:id="rId7"/>
    <p:sldLayoutId id="2147483782" r:id="rId8"/>
    <p:sldLayoutId id="2147483783" r:id="rId9"/>
    <p:sldLayoutId id="2147483784" r:id="rId10"/>
  </p:sldLayoutIdLst>
  <p:transition spd="slow">
    <p:fade/>
  </p:transition>
  <p:hf hdr="0" ftr="0" dt="0"/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2pPr>
      <a:lvl3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3pPr>
      <a:lvl4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4pPr>
      <a:lvl5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5pPr>
      <a:lvl6pPr marL="4572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6pPr>
      <a:lvl7pPr marL="9144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7pPr>
      <a:lvl8pPr marL="13716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8pPr>
      <a:lvl9pPr marL="1828800"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2200" b="1">
          <a:solidFill>
            <a:schemeClr val="tx1"/>
          </a:solidFill>
          <a:latin typeface="Arial" charset="0"/>
          <a:cs typeface="Arial" charset="0"/>
        </a:defRPr>
      </a:lvl9pPr>
    </p:titleStyle>
    <p:bodyStyle>
      <a:lvl1pPr marL="180975" indent="-180975" algn="l" rtl="0" eaLnBrk="1" fontAlgn="base" hangingPunct="1">
        <a:spcBef>
          <a:spcPct val="0"/>
        </a:spcBef>
        <a:spcAft>
          <a:spcPct val="40000"/>
        </a:spcAft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444500" indent="-261938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2pPr>
      <a:lvl3pPr marL="720725" indent="-274638" algn="l" rtl="0" eaLnBrk="1" fontAlgn="base" hangingPunct="1">
        <a:spcBef>
          <a:spcPct val="0"/>
        </a:spcBef>
        <a:spcAft>
          <a:spcPct val="40000"/>
        </a:spcAft>
        <a:buChar char="•"/>
        <a:defRPr>
          <a:solidFill>
            <a:schemeClr val="tx1"/>
          </a:solidFill>
          <a:latin typeface="+mn-lt"/>
          <a:cs typeface="+mn-cs"/>
        </a:defRPr>
      </a:lvl3pPr>
      <a:lvl4pPr marL="987425" indent="-265113" algn="l" rtl="0" eaLnBrk="1" fontAlgn="base" hangingPunct="1">
        <a:spcBef>
          <a:spcPct val="0"/>
        </a:spcBef>
        <a:spcAft>
          <a:spcPct val="40000"/>
        </a:spcAft>
        <a:buChar char="–"/>
        <a:defRPr>
          <a:solidFill>
            <a:schemeClr val="tx1"/>
          </a:solidFill>
          <a:latin typeface="+mn-lt"/>
          <a:cs typeface="+mn-cs"/>
        </a:defRPr>
      </a:lvl4pPr>
      <a:lvl5pPr marL="12541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5pPr>
      <a:lvl6pPr marL="17113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6pPr>
      <a:lvl7pPr marL="21685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7pPr>
      <a:lvl8pPr marL="26257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8pPr>
      <a:lvl9pPr marL="3082925" indent="-265113" algn="l" rtl="0" eaLnBrk="1" fontAlgn="base" hangingPunct="1">
        <a:spcBef>
          <a:spcPct val="0"/>
        </a:spcBef>
        <a:spcAft>
          <a:spcPct val="40000"/>
        </a:spcAft>
        <a:buChar char="»"/>
        <a:defRPr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4.jpg"/><Relationship Id="rId4" Type="http://schemas.openxmlformats.org/officeDocument/2006/relationships/diagramLayout" Target="../diagrams/layout1.xml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 lIns="0"/>
          <a:lstStyle/>
          <a:p>
            <a:r>
              <a:rPr lang="de-DE" dirty="0"/>
              <a:t>Informationsabend für Eltern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 err="1"/>
              <a:t>Witzenhausen</a:t>
            </a:r>
            <a:r>
              <a:rPr lang="de-DE" dirty="0"/>
              <a:t>, 20. Februar 2020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5807" y="2143125"/>
            <a:ext cx="4688698" cy="181604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2" t="19687" r="1458" b="19688"/>
          <a:stretch/>
        </p:blipFill>
        <p:spPr>
          <a:xfrm>
            <a:off x="77357" y="2143125"/>
            <a:ext cx="4189076" cy="181604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63243983"/>
      </p:ext>
    </p:extLst>
  </p:cSld>
  <p:clrMapOvr>
    <a:masterClrMapping/>
  </p:clrMapOvr>
  <p:transition spd="slow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Schulportal - Vertretungsplan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2CAD4D3-A68C-4F95-9C2E-653E4FE8CED1}"/>
              </a:ext>
            </a:extLst>
          </p:cNvPr>
          <p:cNvSpPr/>
          <p:nvPr/>
        </p:nvSpPr>
        <p:spPr bwMode="auto">
          <a:xfrm>
            <a:off x="216310" y="5712542"/>
            <a:ext cx="8760542" cy="10127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CBF0AF-3A7C-4A37-8370-09A058FCD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6" r="1580"/>
          <a:stretch/>
        </p:blipFill>
        <p:spPr>
          <a:xfrm>
            <a:off x="816581" y="727074"/>
            <a:ext cx="7560000" cy="6274699"/>
          </a:xfrm>
          <a:prstGeom prst="rect">
            <a:avLst/>
          </a:prstGeom>
          <a:ln>
            <a:solidFill>
              <a:srgbClr val="000046"/>
            </a:solidFill>
          </a:ln>
        </p:spPr>
      </p:pic>
    </p:spTree>
    <p:extLst>
      <p:ext uri="{BB962C8B-B14F-4D97-AF65-F5344CB8AC3E}">
        <p14:creationId xmlns:p14="http://schemas.microsoft.com/office/powerpoint/2010/main" val="3476276250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>
            <a:extLst>
              <a:ext uri="{FF2B5EF4-FFF2-40B4-BE49-F238E27FC236}">
                <a16:creationId xmlns:a16="http://schemas.microsoft.com/office/drawing/2014/main" id="{52CAD4D3-A68C-4F95-9C2E-653E4FE8CED1}"/>
              </a:ext>
            </a:extLst>
          </p:cNvPr>
          <p:cNvSpPr/>
          <p:nvPr/>
        </p:nvSpPr>
        <p:spPr bwMode="auto">
          <a:xfrm>
            <a:off x="216310" y="5712542"/>
            <a:ext cx="8760542" cy="10127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EA3C045-0C1E-4AB3-B022-145EC2B73A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r="1683"/>
          <a:stretch/>
        </p:blipFill>
        <p:spPr>
          <a:xfrm>
            <a:off x="793391" y="727074"/>
            <a:ext cx="7541342" cy="6267808"/>
          </a:xfrm>
          <a:prstGeom prst="rect">
            <a:avLst/>
          </a:prstGeom>
          <a:ln>
            <a:solidFill>
              <a:srgbClr val="000046"/>
            </a:solidFill>
          </a:ln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377E805A-B840-491E-83D9-6C1481370A7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r="1683"/>
          <a:stretch/>
        </p:blipFill>
        <p:spPr>
          <a:xfrm>
            <a:off x="793391" y="727074"/>
            <a:ext cx="7541342" cy="6267808"/>
          </a:xfrm>
          <a:prstGeom prst="rect">
            <a:avLst/>
          </a:prstGeom>
          <a:ln>
            <a:solidFill>
              <a:srgbClr val="000046"/>
            </a:solidFill>
          </a:ln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B9A7F903-C66C-4BA2-809E-ED60D0AD0C8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06" r="1683"/>
          <a:stretch/>
        </p:blipFill>
        <p:spPr>
          <a:xfrm>
            <a:off x="793390" y="727074"/>
            <a:ext cx="7560000" cy="6283314"/>
          </a:xfrm>
          <a:prstGeom prst="rect">
            <a:avLst/>
          </a:prstGeom>
          <a:ln>
            <a:solidFill>
              <a:srgbClr val="000046"/>
            </a:solidFill>
          </a:ln>
        </p:spPr>
      </p:pic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Schulportal - Stundenplan</a:t>
            </a:r>
          </a:p>
        </p:txBody>
      </p:sp>
    </p:spTree>
    <p:extLst>
      <p:ext uri="{BB962C8B-B14F-4D97-AF65-F5344CB8AC3E}">
        <p14:creationId xmlns:p14="http://schemas.microsoft.com/office/powerpoint/2010/main" val="245897863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Gymnasialzweig</a:t>
            </a:r>
          </a:p>
        </p:txBody>
      </p:sp>
    </p:spTree>
    <p:extLst>
      <p:ext uri="{BB962C8B-B14F-4D97-AF65-F5344CB8AC3E}">
        <p14:creationId xmlns:p14="http://schemas.microsoft.com/office/powerpoint/2010/main" val="3239195771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295275" y="1173638"/>
            <a:ext cx="3607985" cy="1856165"/>
          </a:xfrm>
        </p:spPr>
        <p:txBody>
          <a:bodyPr/>
          <a:lstStyle/>
          <a:p>
            <a:r>
              <a:rPr lang="de-DE" dirty="0"/>
              <a:t>Besonderheiten</a:t>
            </a:r>
          </a:p>
          <a:p>
            <a:pPr lvl="1"/>
            <a:r>
              <a:rPr lang="de-DE" dirty="0"/>
              <a:t>Förderkurse in Klasse 5 in Mathematik und Englisch</a:t>
            </a:r>
          </a:p>
          <a:p>
            <a:pPr lvl="1"/>
            <a:r>
              <a:rPr lang="de-DE" dirty="0"/>
              <a:t>Rechtschreibförderung</a:t>
            </a:r>
          </a:p>
          <a:p>
            <a:pPr lvl="1"/>
            <a:r>
              <a:rPr lang="de-DE" dirty="0"/>
              <a:t>Berufsorientierung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Gymnasialzweig</a:t>
            </a:r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7131572"/>
              </p:ext>
            </p:extLst>
          </p:nvPr>
        </p:nvGraphicFramePr>
        <p:xfrm>
          <a:off x="307975" y="3480179"/>
          <a:ext cx="8512175" cy="31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35">
                  <a:extLst>
                    <a:ext uri="{9D8B030D-6E8A-4147-A177-3AD203B41FA5}">
                      <a16:colId xmlns:a16="http://schemas.microsoft.com/office/drawing/2014/main" val="306401500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981080524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154093943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3636741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1919043413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331778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Fö</a:t>
                      </a:r>
                      <a:r>
                        <a:rPr lang="de-DE" dirty="0"/>
                        <a:t>-M/E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66563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18809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723535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Bio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696402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606463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Ek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R-</a:t>
                      </a:r>
                      <a:r>
                        <a:rPr lang="de-DE" dirty="0" err="1"/>
                        <a:t>Fö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17816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451145"/>
                  </a:ext>
                </a:extLst>
              </a:tr>
            </a:tbl>
          </a:graphicData>
        </a:graphic>
      </p:graphicFrame>
      <p:sp>
        <p:nvSpPr>
          <p:cNvPr id="5" name="Inhaltsplatzhalter 1"/>
          <p:cNvSpPr txBox="1">
            <a:spLocks/>
          </p:cNvSpPr>
          <p:nvPr/>
        </p:nvSpPr>
        <p:spPr bwMode="auto">
          <a:xfrm>
            <a:off x="4235249" y="1187929"/>
            <a:ext cx="4521885" cy="1841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marL="0" indent="0">
              <a:buNone/>
            </a:pPr>
            <a:endParaRPr lang="de-DE" kern="0" dirty="0"/>
          </a:p>
          <a:p>
            <a:pPr lvl="1"/>
            <a:r>
              <a:rPr lang="de-DE" sz="1800" kern="0" dirty="0"/>
              <a:t>Medienbildung</a:t>
            </a:r>
          </a:p>
          <a:p>
            <a:pPr lvl="1"/>
            <a:r>
              <a:rPr lang="de-DE" sz="1800" kern="0" dirty="0"/>
              <a:t>Fester Klassenverbund von 5 bis 10</a:t>
            </a:r>
          </a:p>
          <a:p>
            <a:pPr lvl="1"/>
            <a:r>
              <a:rPr lang="de-DE" sz="1800" kern="0" dirty="0"/>
              <a:t>Wahlunterricht: AL , </a:t>
            </a:r>
            <a:r>
              <a:rPr lang="de-DE" sz="1800" kern="0" dirty="0" err="1"/>
              <a:t>NaWi</a:t>
            </a:r>
            <a:r>
              <a:rPr lang="de-DE" sz="1800" kern="0" dirty="0"/>
              <a:t>, JIA, </a:t>
            </a:r>
            <a:br>
              <a:rPr lang="de-DE" sz="1800" kern="0" dirty="0"/>
            </a:br>
            <a:r>
              <a:rPr lang="de-DE" sz="1800" kern="0" dirty="0"/>
              <a:t>Gesundheit – Ernährung – Bewegung</a:t>
            </a:r>
          </a:p>
        </p:txBody>
      </p:sp>
    </p:spTree>
    <p:extLst>
      <p:ext uri="{BB962C8B-B14F-4D97-AF65-F5344CB8AC3E}">
        <p14:creationId xmlns:p14="http://schemas.microsoft.com/office/powerpoint/2010/main" val="2042633183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Ganztagsangebot und Besonderheiten</a:t>
            </a:r>
          </a:p>
        </p:txBody>
      </p:sp>
    </p:spTree>
    <p:extLst>
      <p:ext uri="{BB962C8B-B14F-4D97-AF65-F5344CB8AC3E}">
        <p14:creationId xmlns:p14="http://schemas.microsoft.com/office/powerpoint/2010/main" val="3159891900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1692322" y="1381850"/>
            <a:ext cx="7127828" cy="4677574"/>
          </a:xfrm>
        </p:spPr>
        <p:txBody>
          <a:bodyPr/>
          <a:lstStyle/>
          <a:p>
            <a:pPr lvl="0"/>
            <a:r>
              <a:rPr lang="de-DE" dirty="0"/>
              <a:t>Sozialtraining</a:t>
            </a:r>
          </a:p>
          <a:p>
            <a:pPr lvl="0"/>
            <a:r>
              <a:rPr lang="de-DE" dirty="0"/>
              <a:t>Schulsozialarbeit</a:t>
            </a:r>
          </a:p>
          <a:p>
            <a:pPr lvl="0"/>
            <a:r>
              <a:rPr lang="de-DE" dirty="0"/>
              <a:t>Trainingsraum</a:t>
            </a:r>
          </a:p>
          <a:p>
            <a:pPr lvl="0"/>
            <a:r>
              <a:rPr lang="de-DE" dirty="0"/>
              <a:t>Fremdsprachenzertifikate (Englisch: Cambridge, Französisch: DELF)</a:t>
            </a:r>
          </a:p>
          <a:p>
            <a:r>
              <a:rPr lang="de-DE" dirty="0"/>
              <a:t>Young Americans</a:t>
            </a:r>
          </a:p>
          <a:p>
            <a:pPr lvl="0"/>
            <a:r>
              <a:rPr lang="de-DE" dirty="0"/>
              <a:t>Schüleraustausch (Frankreich, Großbritannien)</a:t>
            </a:r>
          </a:p>
          <a:p>
            <a:pPr lvl="0"/>
            <a:r>
              <a:rPr lang="de-DE" dirty="0"/>
              <a:t>Romfahrt (Latein-Schüler)</a:t>
            </a:r>
          </a:p>
          <a:p>
            <a:pPr lvl="0"/>
            <a:r>
              <a:rPr lang="de-DE" dirty="0"/>
              <a:t>Gesundheits- und Bewegungsförderung</a:t>
            </a:r>
          </a:p>
          <a:p>
            <a:pPr lvl="0"/>
            <a:r>
              <a:rPr lang="de-DE" dirty="0"/>
              <a:t>Themenbezogene Klassengemeinschaftstage</a:t>
            </a:r>
          </a:p>
          <a:p>
            <a:pPr lvl="0"/>
            <a:r>
              <a:rPr lang="de-DE" dirty="0"/>
              <a:t>Fördersysteme</a:t>
            </a:r>
            <a:endParaRPr lang="de-DE" baseline="0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346" y="1376593"/>
            <a:ext cx="36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7874" y="1381125"/>
            <a:ext cx="2657475" cy="39862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4677" y="1381125"/>
            <a:ext cx="4070669" cy="30530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Besonderheiten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C62C9663-9FD7-4E18-868E-56827C383663}"/>
              </a:ext>
            </a:extLst>
          </p:cNvPr>
          <p:cNvGrpSpPr/>
          <p:nvPr/>
        </p:nvGrpSpPr>
        <p:grpSpPr>
          <a:xfrm>
            <a:off x="5120538" y="1868128"/>
            <a:ext cx="3314401" cy="2018774"/>
            <a:chOff x="5120538" y="1868128"/>
            <a:chExt cx="3314401" cy="2018774"/>
          </a:xfrm>
        </p:grpSpPr>
        <p:pic>
          <p:nvPicPr>
            <p:cNvPr id="5" name="Grafik 4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4717" t="21968" r="17303" b="42418"/>
            <a:stretch/>
          </p:blipFill>
          <p:spPr>
            <a:xfrm>
              <a:off x="6906159" y="1868128"/>
              <a:ext cx="1528780" cy="201877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026" name="Picture 2" descr="Bildvorschau">
              <a:extLst>
                <a:ext uri="{FF2B5EF4-FFF2-40B4-BE49-F238E27FC236}">
                  <a16:creationId xmlns:a16="http://schemas.microsoft.com/office/drawing/2014/main" id="{E36ACF74-E57B-4C43-AF99-5DC22E9EE35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0538" y="1868128"/>
              <a:ext cx="1514081" cy="201877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9061109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xit" presetSubtype="0" fill="hold" nodeType="afterEffect">
                                  <p:stCondLst>
                                    <p:cond delay="7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>
            <a:normAutofit/>
          </a:bodyPr>
          <a:lstStyle/>
          <a:p>
            <a:pPr rtl="0" eaLnBrk="1" fontAlgn="base" hangingPunct="1"/>
            <a:r>
              <a:rPr lang="de-DE" sz="3200" b="1" dirty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rPr>
              <a:t>Offenes Ganztagsangebot</a:t>
            </a:r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0647" y="191077"/>
            <a:ext cx="3819006" cy="2659905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3203" y="4376503"/>
            <a:ext cx="5886450" cy="2279963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2" name="Inhaltsplatzhalter 1"/>
          <p:cNvSpPr>
            <a:spLocks noGrp="1"/>
          </p:cNvSpPr>
          <p:nvPr>
            <p:ph idx="1"/>
          </p:nvPr>
        </p:nvSpPr>
        <p:spPr>
          <a:xfrm>
            <a:off x="476264" y="1173741"/>
            <a:ext cx="7114180" cy="4678419"/>
          </a:xfrm>
        </p:spPr>
        <p:txBody>
          <a:bodyPr/>
          <a:lstStyle/>
          <a:p>
            <a:pPr lvl="0"/>
            <a:r>
              <a:rPr lang="de-DE" dirty="0"/>
              <a:t>Lernzeit </a:t>
            </a:r>
          </a:p>
          <a:p>
            <a:pPr lvl="0"/>
            <a:r>
              <a:rPr lang="de-DE" sz="2000" b="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Bibliothek</a:t>
            </a:r>
          </a:p>
          <a:p>
            <a:pPr lvl="0" rtl="0" eaLnBrk="1" fontAlgn="base" hangingPunct="1"/>
            <a:r>
              <a:rPr lang="de-DE" dirty="0">
                <a:ea typeface="+mj-ea"/>
                <a:cs typeface="+mj-cs"/>
              </a:rPr>
              <a:t>Spieliothek</a:t>
            </a:r>
            <a:endParaRPr lang="de-DE" sz="2000" b="0" dirty="0">
              <a:effectLst/>
              <a:latin typeface="+mn-lt"/>
            </a:endParaRPr>
          </a:p>
          <a:p>
            <a:pPr lvl="0" rtl="0" eaLnBrk="1" fontAlgn="base" hangingPunct="1"/>
            <a:r>
              <a:rPr lang="de-DE" sz="2000" b="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Bistro/Mensa: </a:t>
            </a:r>
            <a:br>
              <a:rPr lang="de-DE" sz="2000" b="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</a:br>
            <a:r>
              <a:rPr lang="de-DE" sz="2000" b="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Mittagessen und Pausenverpflegung</a:t>
            </a:r>
            <a:endParaRPr lang="de-DE" sz="2000" b="0" dirty="0">
              <a:effectLst/>
              <a:latin typeface="+mn-lt"/>
            </a:endParaRPr>
          </a:p>
          <a:p>
            <a:r>
              <a:rPr lang="de-DE" sz="2000" b="0" dirty="0">
                <a:solidFill>
                  <a:schemeClr val="tx1"/>
                </a:solidFill>
                <a:effectLst/>
                <a:latin typeface="+mn-lt"/>
                <a:ea typeface="+mj-ea"/>
                <a:cs typeface="+mj-cs"/>
              </a:rPr>
              <a:t>Breites Angebot an Arbeitsgemeinschaften, zum Beispiel</a:t>
            </a:r>
            <a:endParaRPr lang="de-DE" dirty="0">
              <a:ea typeface="+mj-ea"/>
              <a:cs typeface="+mj-cs"/>
            </a:endParaRPr>
          </a:p>
          <a:p>
            <a:pPr lvl="1"/>
            <a:r>
              <a:rPr lang="de-DE" dirty="0">
                <a:ea typeface="+mj-ea"/>
                <a:cs typeface="+mj-cs"/>
              </a:rPr>
              <a:t>Mädchen- und Jungenfußball mit qualifiziertem Trainerteam, </a:t>
            </a:r>
          </a:p>
          <a:p>
            <a:pPr lvl="1"/>
            <a:r>
              <a:rPr lang="de-DE" dirty="0">
                <a:ea typeface="+mj-ea"/>
                <a:cs typeface="+mj-cs"/>
              </a:rPr>
              <a:t>Instrumentalunterricht</a:t>
            </a:r>
          </a:p>
          <a:p>
            <a:pPr lvl="1"/>
            <a:r>
              <a:rPr lang="de-DE" dirty="0"/>
              <a:t>Schulsanitätsdienst</a:t>
            </a:r>
          </a:p>
          <a:p>
            <a:pPr lvl="1"/>
            <a:r>
              <a:rPr lang="de-DE" dirty="0"/>
              <a:t>LEGO </a:t>
            </a:r>
            <a:r>
              <a:rPr lang="de-DE" dirty="0" err="1"/>
              <a:t>Mindstorms</a:t>
            </a:r>
            <a:r>
              <a:rPr lang="de-DE" dirty="0"/>
              <a:t> </a:t>
            </a:r>
          </a:p>
          <a:p>
            <a:pPr lvl="1"/>
            <a:r>
              <a:rPr lang="de-DE" dirty="0">
                <a:ea typeface="+mj-ea"/>
                <a:cs typeface="+mj-cs"/>
              </a:rPr>
              <a:t>Parkour</a:t>
            </a:r>
          </a:p>
          <a:p>
            <a:pPr lvl="1"/>
            <a:r>
              <a:rPr lang="de-DE" dirty="0">
                <a:ea typeface="+mj-ea"/>
                <a:cs typeface="+mj-cs"/>
              </a:rPr>
              <a:t>…</a:t>
            </a:r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72093389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159608" y="4817206"/>
            <a:ext cx="5038561" cy="1313964"/>
          </a:xfrm>
        </p:spPr>
        <p:txBody>
          <a:bodyPr>
            <a:normAutofit/>
          </a:bodyPr>
          <a:lstStyle/>
          <a:p>
            <a:r>
              <a:rPr lang="de-DE" sz="4200" dirty="0"/>
              <a:t>Zeit für Ihre Fragen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03" y="1998489"/>
            <a:ext cx="3600000" cy="24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08CD96C2-D5DE-4948-A018-36086F2A612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260" y="3170409"/>
            <a:ext cx="3224179" cy="2417191"/>
          </a:xfrm>
          <a:prstGeom prst="rect">
            <a:avLst/>
          </a:prstGeom>
          <a:effectLst>
            <a:outerShdw blurRad="215900" dist="279400" dir="2700000" algn="tl" rotWithShape="0">
              <a:prstClr val="black">
                <a:alpha val="25000"/>
              </a:prstClr>
            </a:outerShdw>
          </a:effec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EA632834-283B-4AC3-83A9-226B80112597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0053" y="164954"/>
            <a:ext cx="4572000" cy="25736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Textfeld 8">
            <a:extLst>
              <a:ext uri="{FF2B5EF4-FFF2-40B4-BE49-F238E27FC236}">
                <a16:creationId xmlns:a16="http://schemas.microsoft.com/office/drawing/2014/main" id="{F29DE794-9831-4304-8D38-7CCE6F2D9F9D}"/>
              </a:ext>
            </a:extLst>
          </p:cNvPr>
          <p:cNvSpPr txBox="1"/>
          <p:nvPr/>
        </p:nvSpPr>
        <p:spPr>
          <a:xfrm>
            <a:off x="3984208" y="2782524"/>
            <a:ext cx="492369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de-DE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Junior Ingenieur Akademie: Wetterballon fliegt 36.000 Meter hoch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Textfeld 8">
            <a:extLst>
              <a:ext uri="{FF2B5EF4-FFF2-40B4-BE49-F238E27FC236}">
                <a16:creationId xmlns:a16="http://schemas.microsoft.com/office/drawing/2014/main" id="{8DA0043F-8E79-4CCD-B997-D1DF40769599}"/>
              </a:ext>
            </a:extLst>
          </p:cNvPr>
          <p:cNvSpPr txBox="1"/>
          <p:nvPr/>
        </p:nvSpPr>
        <p:spPr>
          <a:xfrm>
            <a:off x="123935" y="4472789"/>
            <a:ext cx="37991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de-DE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Kinder bei der Durchführung eines Klassenprojekts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Textfeld 8">
            <a:extLst>
              <a:ext uri="{FF2B5EF4-FFF2-40B4-BE49-F238E27FC236}">
                <a16:creationId xmlns:a16="http://schemas.microsoft.com/office/drawing/2014/main" id="{89B9D159-57CB-4791-A698-B9D894DA183D}"/>
              </a:ext>
            </a:extLst>
          </p:cNvPr>
          <p:cNvSpPr txBox="1"/>
          <p:nvPr/>
        </p:nvSpPr>
        <p:spPr>
          <a:xfrm>
            <a:off x="4572000" y="5639670"/>
            <a:ext cx="433589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Aft>
                <a:spcPts val="0"/>
              </a:spcAft>
            </a:pPr>
            <a:r>
              <a:rPr lang="de-DE" sz="1200" kern="12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Soziales Lernen im Jugendhaus </a:t>
            </a:r>
            <a:r>
              <a:rPr lang="de-DE" sz="1200" kern="12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Witzenhausen</a:t>
            </a:r>
            <a:endParaRPr lang="de-DE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871101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871" y="1167879"/>
            <a:ext cx="2940710" cy="19578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012" y="3416160"/>
            <a:ext cx="2940710" cy="22046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67" y="1555584"/>
            <a:ext cx="3174561" cy="23799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8168958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38796589"/>
              </p:ext>
            </p:extLst>
          </p:nvPr>
        </p:nvGraphicFramePr>
        <p:xfrm>
          <a:off x="307974" y="844522"/>
          <a:ext cx="40941625" cy="32067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Vom Grundschüler zum Johannisbergschüler</a:t>
            </a:r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6552" y="3543048"/>
            <a:ext cx="3492545" cy="23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7" y="3543048"/>
            <a:ext cx="3492545" cy="23283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0" t="50000" r="-19205" b="-11007"/>
          <a:stretch/>
        </p:blipFill>
        <p:spPr>
          <a:xfrm>
            <a:off x="1982417" y="3543048"/>
            <a:ext cx="6165420" cy="285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031193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0.0044 L -0.9224 -0.0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503" y="-27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224 -0.00116 L -1.79323 0.0011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542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path" presetSubtype="0" accel="50000" decel="5000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79323 0.00116 L -2.7415 0.00787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7396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415 0.00787 L -3.63178 0.0053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514" y="-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4" grpId="1">
        <p:bldAsOne/>
      </p:bldGraphic>
      <p:bldGraphic spid="4" grpId="2">
        <p:bldAsOne/>
      </p:bldGraphic>
      <p:bldGraphic spid="4" grpId="3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Inhaltsplatzhalt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5887086"/>
              </p:ext>
            </p:extLst>
          </p:nvPr>
        </p:nvGraphicFramePr>
        <p:xfrm>
          <a:off x="295275" y="1624012"/>
          <a:ext cx="8524877" cy="423087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8432">
                  <a:extLst>
                    <a:ext uri="{9D8B030D-6E8A-4147-A177-3AD203B41FA5}">
                      <a16:colId xmlns:a16="http://schemas.microsoft.com/office/drawing/2014/main" val="3943981443"/>
                    </a:ext>
                  </a:extLst>
                </a:gridCol>
                <a:gridCol w="2548815">
                  <a:extLst>
                    <a:ext uri="{9D8B030D-6E8A-4147-A177-3AD203B41FA5}">
                      <a16:colId xmlns:a16="http://schemas.microsoft.com/office/drawing/2014/main" val="2618819205"/>
                    </a:ext>
                  </a:extLst>
                </a:gridCol>
                <a:gridCol w="2548815">
                  <a:extLst>
                    <a:ext uri="{9D8B030D-6E8A-4147-A177-3AD203B41FA5}">
                      <a16:colId xmlns:a16="http://schemas.microsoft.com/office/drawing/2014/main" val="2497330387"/>
                    </a:ext>
                  </a:extLst>
                </a:gridCol>
                <a:gridCol w="2548815">
                  <a:extLst>
                    <a:ext uri="{9D8B030D-6E8A-4147-A177-3AD203B41FA5}">
                      <a16:colId xmlns:a16="http://schemas.microsoft.com/office/drawing/2014/main" val="173503003"/>
                    </a:ext>
                  </a:extLst>
                </a:gridCol>
              </a:tblGrid>
              <a:tr h="1044954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sz="2400" dirty="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FF0000"/>
                        </a:gs>
                        <a:gs pos="100000">
                          <a:srgbClr val="FFC000"/>
                        </a:gs>
                      </a:gsLst>
                      <a:lin ang="5400000" scaled="1"/>
                      <a:tileRect/>
                    </a:gra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Mittlerer Bildungsgang</a:t>
                      </a:r>
                    </a:p>
                  </a:txBody>
                  <a:tcPr anchor="ctr">
                    <a:solidFill>
                      <a:srgbClr val="FF0000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Gymnasialzweig</a:t>
                      </a: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6176339"/>
                  </a:ext>
                </a:extLst>
              </a:tr>
              <a:tr h="1096015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 – 9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Praxisorientierter Bildungsgang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08878589"/>
                  </a:ext>
                </a:extLst>
              </a:tr>
              <a:tr h="1044954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 – 6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Aufbaustufe</a:t>
                      </a:r>
                    </a:p>
                  </a:txBody>
                  <a:tcPr anchor="ctr">
                    <a:gradFill flip="none" rotWithShape="1">
                      <a:gsLst>
                        <a:gs pos="83000">
                          <a:srgbClr val="FF0000"/>
                        </a:gs>
                        <a:gs pos="58000">
                          <a:srgbClr val="FFC000"/>
                        </a:gs>
                        <a:gs pos="0">
                          <a:srgbClr val="FFC000"/>
                        </a:gs>
                        <a:gs pos="100000">
                          <a:srgbClr val="FF0000"/>
                        </a:gs>
                      </a:gsLst>
                      <a:lin ang="17400000" scaled="0"/>
                      <a:tileRect/>
                    </a:gra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043517"/>
                  </a:ext>
                </a:extLst>
              </a:tr>
              <a:tr h="1044954">
                <a:tc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</a:t>
                      </a:r>
                      <a:r>
                        <a:rPr lang="de-DE" sz="2400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– 4</a:t>
                      </a:r>
                      <a:endParaRPr lang="de-DE" sz="24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de-DE" sz="2400" dirty="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Grundschulen</a:t>
                      </a:r>
                    </a:p>
                  </a:txBody>
                  <a:tcPr anchor="ctr">
                    <a:solidFill>
                      <a:srgbClr val="0070C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90606797"/>
                  </a:ext>
                </a:extLst>
              </a:tr>
            </a:tbl>
          </a:graphicData>
        </a:graphic>
      </p:graphicFrame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Die Struktur unserer Schule</a:t>
            </a:r>
          </a:p>
        </p:txBody>
      </p:sp>
      <p:sp>
        <p:nvSpPr>
          <p:cNvPr id="5" name="Rechteck 4"/>
          <p:cNvSpPr/>
          <p:nvPr/>
        </p:nvSpPr>
        <p:spPr bwMode="auto">
          <a:xfrm>
            <a:off x="1173707" y="1624011"/>
            <a:ext cx="5112000" cy="3180000"/>
          </a:xfrm>
          <a:prstGeom prst="rect">
            <a:avLst/>
          </a:prstGeom>
          <a:solidFill>
            <a:srgbClr val="FFC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Mittelstufenschulzweig</a:t>
            </a:r>
          </a:p>
        </p:txBody>
      </p:sp>
    </p:spTree>
    <p:extLst>
      <p:ext uri="{BB962C8B-B14F-4D97-AF65-F5344CB8AC3E}">
        <p14:creationId xmlns:p14="http://schemas.microsoft.com/office/powerpoint/2010/main" val="21597771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Der Mittelstufenschulzweig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9511758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5276" y="1149573"/>
            <a:ext cx="2700000" cy="1844215"/>
          </a:xfrm>
        </p:spPr>
        <p:txBody>
          <a:bodyPr/>
          <a:lstStyle/>
          <a:p>
            <a:r>
              <a:rPr lang="de-DE" dirty="0"/>
              <a:t>Lernbereiche</a:t>
            </a:r>
          </a:p>
          <a:p>
            <a:pPr lvl="1"/>
            <a:r>
              <a:rPr lang="de-DE" dirty="0"/>
              <a:t>Ästhetische Bildung</a:t>
            </a:r>
          </a:p>
          <a:p>
            <a:pPr lvl="1"/>
            <a:r>
              <a:rPr lang="de-DE" dirty="0"/>
              <a:t>Gesellschaftslehre</a:t>
            </a:r>
          </a:p>
          <a:p>
            <a:pPr lvl="1"/>
            <a:r>
              <a:rPr lang="de-DE" dirty="0"/>
              <a:t>Naturwissenschaften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Aufbaustufe (Jahrgänge 5 und 6)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007974" y="1149569"/>
            <a:ext cx="2906087" cy="18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Besonderheiten</a:t>
            </a:r>
          </a:p>
          <a:p>
            <a:pPr lvl="1"/>
            <a:r>
              <a:rPr lang="de-DE" sz="1800" kern="0" dirty="0"/>
              <a:t>Medienbildung (</a:t>
            </a:r>
            <a:r>
              <a:rPr lang="de-DE" sz="1800" kern="0" dirty="0" err="1"/>
              <a:t>ITeG</a:t>
            </a:r>
            <a:r>
              <a:rPr lang="de-DE" sz="1800" kern="0" dirty="0"/>
              <a:t>) ab Klasse 5</a:t>
            </a:r>
          </a:p>
          <a:p>
            <a:pPr lvl="1"/>
            <a:r>
              <a:rPr lang="de-DE" sz="1800" kern="0" dirty="0"/>
              <a:t>Rechtschreibförderung</a:t>
            </a:r>
          </a:p>
          <a:p>
            <a:pPr lvl="1"/>
            <a:r>
              <a:rPr lang="de-DE" sz="1800" kern="0" dirty="0"/>
              <a:t>Individuelle Förderung in geeigneten Lerngruppen</a:t>
            </a:r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914062" y="1149569"/>
            <a:ext cx="2700000" cy="1844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Einstufung in </a:t>
            </a:r>
            <a:r>
              <a:rPr lang="de-DE" kern="0" dirty="0" err="1"/>
              <a:t>PoB</a:t>
            </a:r>
            <a:r>
              <a:rPr lang="de-DE" kern="0" dirty="0"/>
              <a:t>/</a:t>
            </a:r>
            <a:r>
              <a:rPr lang="de-DE" kern="0" dirty="0" err="1"/>
              <a:t>MiB</a:t>
            </a:r>
            <a:endParaRPr lang="de-DE" kern="0" dirty="0"/>
          </a:p>
          <a:p>
            <a:pPr lvl="1"/>
            <a:r>
              <a:rPr lang="de-DE" sz="1800" kern="0" dirty="0"/>
              <a:t>Klassenkonferenz entscheidet mit Beginn des 2. Halbjahres der Klasse 6</a:t>
            </a:r>
          </a:p>
          <a:p>
            <a:pPr lvl="1"/>
            <a:r>
              <a:rPr lang="de-DE" sz="1800" kern="0" dirty="0"/>
              <a:t>Intensive Beratung der Eltern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0121549"/>
              </p:ext>
            </p:extLst>
          </p:nvPr>
        </p:nvGraphicFramePr>
        <p:xfrm>
          <a:off x="307975" y="3480179"/>
          <a:ext cx="8512175" cy="31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35">
                  <a:extLst>
                    <a:ext uri="{9D8B030D-6E8A-4147-A177-3AD203B41FA5}">
                      <a16:colId xmlns:a16="http://schemas.microsoft.com/office/drawing/2014/main" val="306401500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981080524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154093943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3636741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1919043413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331778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ÄB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KL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66563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ÄB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18809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AL/</a:t>
                      </a:r>
                      <a:r>
                        <a:rPr lang="de-DE" dirty="0" err="1"/>
                        <a:t>ITeG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723535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AL/</a:t>
                      </a:r>
                      <a:r>
                        <a:rPr lang="de-DE" dirty="0" err="1"/>
                        <a:t>ITeG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696402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606463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R-</a:t>
                      </a:r>
                      <a:r>
                        <a:rPr lang="de-DE" dirty="0" err="1"/>
                        <a:t>Fö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17816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45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4467614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 bwMode="auto">
          <a:xfrm>
            <a:off x="3088257" y="2009955"/>
            <a:ext cx="1285335" cy="353683"/>
          </a:xfrm>
          <a:prstGeom prst="rect">
            <a:avLst/>
          </a:prstGeom>
          <a:solidFill>
            <a:srgbClr val="95A4D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5276" y="1228229"/>
            <a:ext cx="2700000" cy="1856166"/>
          </a:xfrm>
        </p:spPr>
        <p:txBody>
          <a:bodyPr/>
          <a:lstStyle/>
          <a:p>
            <a:r>
              <a:rPr lang="de-DE" dirty="0"/>
              <a:t>Lernbereiche</a:t>
            </a:r>
          </a:p>
          <a:p>
            <a:pPr lvl="1"/>
            <a:r>
              <a:rPr lang="de-DE" dirty="0"/>
              <a:t>Ästhetische Bildung</a:t>
            </a:r>
          </a:p>
          <a:p>
            <a:pPr lvl="1"/>
            <a:r>
              <a:rPr lang="de-DE" dirty="0"/>
              <a:t>Gesellschaftslehre</a:t>
            </a:r>
          </a:p>
          <a:p>
            <a:pPr lvl="1"/>
            <a:r>
              <a:rPr lang="de-DE" dirty="0"/>
              <a:t>Naturwissenschaften</a:t>
            </a: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Praxisorientierter Bildungsgang (Jahrgänge 7-9)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007974" y="1228225"/>
            <a:ext cx="2906087" cy="185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Besonderheiten</a:t>
            </a:r>
          </a:p>
          <a:p>
            <a:pPr lvl="1"/>
            <a:r>
              <a:rPr lang="de-DE" sz="1800" kern="0" dirty="0" err="1"/>
              <a:t>ITeG</a:t>
            </a:r>
            <a:r>
              <a:rPr lang="de-DE" sz="1800" kern="0" dirty="0"/>
              <a:t> in Klasse 8</a:t>
            </a:r>
          </a:p>
          <a:p>
            <a:pPr lvl="1"/>
            <a:r>
              <a:rPr lang="de-DE" sz="1800" b="1" kern="0" dirty="0">
                <a:ln w="6350">
                  <a:solidFill>
                    <a:schemeClr val="bg1"/>
                  </a:solidFill>
                </a:ln>
              </a:rPr>
              <a:t>Praxistag</a:t>
            </a:r>
          </a:p>
          <a:p>
            <a:pPr lvl="1"/>
            <a:r>
              <a:rPr lang="de-DE" sz="1800" kern="0" dirty="0"/>
              <a:t>Berufsbezogener Unterricht</a:t>
            </a:r>
          </a:p>
          <a:p>
            <a:pPr marL="182562" lvl="1" indent="0">
              <a:buNone/>
            </a:pPr>
            <a:endParaRPr lang="de-DE" sz="1800" kern="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914062" y="1228225"/>
            <a:ext cx="2700000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Abschluss</a:t>
            </a:r>
          </a:p>
          <a:p>
            <a:pPr lvl="1"/>
            <a:r>
              <a:rPr lang="de-DE" sz="1800" kern="0" dirty="0"/>
              <a:t>Hauptschulabschluss</a:t>
            </a:r>
          </a:p>
          <a:p>
            <a:pPr lvl="1"/>
            <a:r>
              <a:rPr lang="de-DE" sz="1800" kern="0" dirty="0"/>
              <a:t>Ausbildung</a:t>
            </a:r>
            <a:br>
              <a:rPr lang="de-DE" sz="1800" kern="0" dirty="0"/>
            </a:br>
            <a:r>
              <a:rPr lang="de-DE" sz="1800" kern="0" dirty="0"/>
              <a:t>Berufsfachschule</a:t>
            </a:r>
            <a:br>
              <a:rPr lang="de-DE" sz="1800" kern="0" dirty="0"/>
            </a:br>
            <a:r>
              <a:rPr lang="de-DE" sz="1800" kern="0" dirty="0"/>
              <a:t>Realschule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1611943"/>
              </p:ext>
            </p:extLst>
          </p:nvPr>
        </p:nvGraphicFramePr>
        <p:xfrm>
          <a:off x="295274" y="3480179"/>
          <a:ext cx="8524875" cy="31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4975">
                  <a:extLst>
                    <a:ext uri="{9D8B030D-6E8A-4147-A177-3AD203B41FA5}">
                      <a16:colId xmlns:a16="http://schemas.microsoft.com/office/drawing/2014/main" val="3064015005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981080524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1540939435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2036367410"/>
                    </a:ext>
                  </a:extLst>
                </a:gridCol>
                <a:gridCol w="1704975">
                  <a:extLst>
                    <a:ext uri="{9D8B030D-6E8A-4147-A177-3AD203B41FA5}">
                      <a16:colId xmlns:a16="http://schemas.microsoft.com/office/drawing/2014/main" val="1919043413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331778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ÄB</a:t>
                      </a:r>
                    </a:p>
                  </a:txBody>
                  <a:tcPr anchor="ctr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66563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ÄB</a:t>
                      </a:r>
                    </a:p>
                  </a:txBody>
                  <a:tcPr anchor="ctr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18809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ITeG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1723535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ITeG</a:t>
                      </a:r>
                      <a:endParaRPr lang="de-DE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NaWi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2696402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GL</a:t>
                      </a:r>
                    </a:p>
                  </a:txBody>
                  <a:tcPr anchor="ctr">
                    <a:solidFill>
                      <a:srgbClr val="D0D3E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606463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de-DE" sz="18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</a:t>
                      </a:r>
                    </a:p>
                  </a:txBody>
                  <a:tcPr anchor="ctr">
                    <a:solidFill>
                      <a:srgbClr val="95A4D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GL</a:t>
                      </a:r>
                    </a:p>
                  </a:txBody>
                  <a:tcPr anchor="ctr">
                    <a:solidFill>
                      <a:srgbClr val="E9EB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17816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R-</a:t>
                      </a:r>
                      <a:r>
                        <a:rPr lang="de-DE" dirty="0" err="1"/>
                        <a:t>Fö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45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7581517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295276" y="1228229"/>
            <a:ext cx="2700000" cy="1965348"/>
          </a:xfrm>
        </p:spPr>
        <p:txBody>
          <a:bodyPr/>
          <a:lstStyle/>
          <a:p>
            <a:r>
              <a:rPr lang="de-DE" dirty="0"/>
              <a:t>Lernbereiche</a:t>
            </a:r>
            <a:br>
              <a:rPr lang="de-DE" dirty="0"/>
            </a:br>
            <a:r>
              <a:rPr lang="de-DE" dirty="0"/>
              <a:t>werden aufgelöst</a:t>
            </a:r>
          </a:p>
          <a:p>
            <a:pPr marL="0" indent="0">
              <a:buNone/>
            </a:pPr>
            <a:endParaRPr lang="de-DE" dirty="0"/>
          </a:p>
          <a:p>
            <a:pPr lvl="1"/>
            <a:endParaRPr lang="de-DE" dirty="0"/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Mittlerer Bildungsgang (Jahrgänge 7-10)</a:t>
            </a:r>
          </a:p>
        </p:txBody>
      </p:sp>
      <p:sp>
        <p:nvSpPr>
          <p:cNvPr id="6" name="Inhaltsplatzhalter 4"/>
          <p:cNvSpPr txBox="1">
            <a:spLocks/>
          </p:cNvSpPr>
          <p:nvPr/>
        </p:nvSpPr>
        <p:spPr bwMode="auto">
          <a:xfrm>
            <a:off x="3007974" y="1228225"/>
            <a:ext cx="2906087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Besonderheiten</a:t>
            </a:r>
          </a:p>
          <a:p>
            <a:pPr lvl="1"/>
            <a:r>
              <a:rPr lang="de-DE" sz="1800" kern="0" dirty="0" err="1"/>
              <a:t>ITeG</a:t>
            </a:r>
            <a:r>
              <a:rPr lang="de-DE" sz="1800" kern="0" dirty="0"/>
              <a:t> in Klasse 8</a:t>
            </a:r>
          </a:p>
          <a:p>
            <a:pPr lvl="1"/>
            <a:r>
              <a:rPr lang="de-DE" sz="1800" kern="0" dirty="0"/>
              <a:t>Berufsbezogener Unterricht</a:t>
            </a:r>
          </a:p>
          <a:p>
            <a:pPr lvl="1"/>
            <a:r>
              <a:rPr lang="de-DE" sz="1800" kern="0" dirty="0"/>
              <a:t>Praktikum in Klasse 9</a:t>
            </a:r>
          </a:p>
          <a:p>
            <a:pPr marL="182562" lvl="1" indent="0">
              <a:buNone/>
            </a:pPr>
            <a:endParaRPr lang="de-DE" sz="1800" kern="0" dirty="0"/>
          </a:p>
        </p:txBody>
      </p:sp>
      <p:sp>
        <p:nvSpPr>
          <p:cNvPr id="7" name="Inhaltsplatzhalter 4"/>
          <p:cNvSpPr txBox="1">
            <a:spLocks/>
          </p:cNvSpPr>
          <p:nvPr/>
        </p:nvSpPr>
        <p:spPr bwMode="auto">
          <a:xfrm>
            <a:off x="5914062" y="1228225"/>
            <a:ext cx="2700000" cy="1856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marL="180975" indent="-180975" algn="l" rtl="0" eaLnBrk="1" fontAlgn="base" hangingPunct="1">
              <a:spcBef>
                <a:spcPct val="0"/>
              </a:spcBef>
              <a:spcAft>
                <a:spcPct val="40000"/>
              </a:spcAft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44500" indent="-261938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2pPr>
            <a:lvl3pPr marL="720725" indent="-274638" algn="l" rtl="0" eaLnBrk="1" fontAlgn="base" hangingPunct="1">
              <a:spcBef>
                <a:spcPct val="0"/>
              </a:spcBef>
              <a:spcAft>
                <a:spcPct val="40000"/>
              </a:spcAft>
              <a:buChar char="•"/>
              <a:defRPr>
                <a:solidFill>
                  <a:schemeClr val="tx1"/>
                </a:solidFill>
                <a:latin typeface="+mn-lt"/>
                <a:cs typeface="+mn-cs"/>
              </a:defRPr>
            </a:lvl3pPr>
            <a:lvl4pPr marL="9874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–"/>
              <a:defRPr>
                <a:solidFill>
                  <a:schemeClr val="tx1"/>
                </a:solidFill>
                <a:latin typeface="+mn-lt"/>
                <a:cs typeface="+mn-cs"/>
              </a:defRPr>
            </a:lvl4pPr>
            <a:lvl5pPr marL="12541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5pPr>
            <a:lvl6pPr marL="17113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6pPr>
            <a:lvl7pPr marL="21685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7pPr>
            <a:lvl8pPr marL="26257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8pPr>
            <a:lvl9pPr marL="3082925" indent="-265113" algn="l" rtl="0" eaLnBrk="1" fontAlgn="base" hangingPunct="1">
              <a:spcBef>
                <a:spcPct val="0"/>
              </a:spcBef>
              <a:spcAft>
                <a:spcPct val="40000"/>
              </a:spcAft>
              <a:buChar char="»"/>
              <a:defRPr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r>
              <a:rPr lang="de-DE" kern="0" dirty="0"/>
              <a:t>Abschluss</a:t>
            </a:r>
          </a:p>
          <a:p>
            <a:pPr lvl="1"/>
            <a:r>
              <a:rPr lang="de-DE" sz="1800" kern="0" dirty="0"/>
              <a:t>Realschulabschluss</a:t>
            </a:r>
          </a:p>
          <a:p>
            <a:pPr lvl="1"/>
            <a:r>
              <a:rPr lang="de-DE" sz="1800" kern="0" dirty="0"/>
              <a:t>Ausbildung</a:t>
            </a:r>
            <a:br>
              <a:rPr lang="de-DE" sz="1800" kern="0" dirty="0"/>
            </a:br>
            <a:r>
              <a:rPr lang="de-DE" sz="1800" kern="0" dirty="0"/>
              <a:t>Fachoberschule</a:t>
            </a:r>
            <a:br>
              <a:rPr lang="de-DE" sz="1800" kern="0" dirty="0"/>
            </a:br>
            <a:r>
              <a:rPr lang="de-DE" sz="1800" kern="0" dirty="0"/>
              <a:t>Berufliches Gymnasium</a:t>
            </a:r>
          </a:p>
        </p:txBody>
      </p:sp>
      <p:graphicFrame>
        <p:nvGraphicFramePr>
          <p:cNvPr id="8" name="Tabel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688331"/>
              </p:ext>
            </p:extLst>
          </p:nvPr>
        </p:nvGraphicFramePr>
        <p:xfrm>
          <a:off x="307975" y="3480179"/>
          <a:ext cx="8512175" cy="3166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02435">
                  <a:extLst>
                    <a:ext uri="{9D8B030D-6E8A-4147-A177-3AD203B41FA5}">
                      <a16:colId xmlns:a16="http://schemas.microsoft.com/office/drawing/2014/main" val="306401500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981080524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1540939435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2036367410"/>
                    </a:ext>
                  </a:extLst>
                </a:gridCol>
                <a:gridCol w="1702435">
                  <a:extLst>
                    <a:ext uri="{9D8B030D-6E8A-4147-A177-3AD203B41FA5}">
                      <a16:colId xmlns:a16="http://schemas.microsoft.com/office/drawing/2014/main" val="1919043413"/>
                    </a:ext>
                  </a:extLst>
                </a:gridCol>
              </a:tblGrid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Fr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1331778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Phy</a:t>
                      </a:r>
                      <a:endParaRPr lang="de-DE" dirty="0"/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algn="ctr"/>
                      <a:r>
                        <a:rPr lang="de-DE" dirty="0"/>
                        <a:t>BBU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37665638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Sp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Phy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22188099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1723535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G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M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62696402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Ku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Ek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Ch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646606463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Ku</a:t>
                      </a:r>
                      <a:r>
                        <a:rPr lang="de-DE" dirty="0"/>
                        <a:t>/</a:t>
                      </a:r>
                      <a:r>
                        <a:rPr lang="de-DE" dirty="0" err="1"/>
                        <a:t>Mu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Ek</a:t>
                      </a:r>
                      <a:endParaRPr lang="de-DE" dirty="0"/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Ch</a:t>
                      </a:r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56178161"/>
                  </a:ext>
                </a:extLst>
              </a:tr>
              <a:tr h="395785"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 err="1"/>
                        <a:t>ITeG</a:t>
                      </a:r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Reli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de-D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54451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593429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307975" y="0"/>
            <a:ext cx="8512175" cy="727074"/>
          </a:xfrm>
        </p:spPr>
        <p:txBody>
          <a:bodyPr/>
          <a:lstStyle/>
          <a:p>
            <a:r>
              <a:rPr lang="de-DE" dirty="0"/>
              <a:t>Schulportal - Schulkalender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52CAD4D3-A68C-4F95-9C2E-653E4FE8CED1}"/>
              </a:ext>
            </a:extLst>
          </p:cNvPr>
          <p:cNvSpPr/>
          <p:nvPr/>
        </p:nvSpPr>
        <p:spPr bwMode="auto">
          <a:xfrm>
            <a:off x="216310" y="5712542"/>
            <a:ext cx="8760542" cy="1012723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0000" tIns="46800" rIns="90000" bIns="4680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7ECBF0AF-3A7C-4A37-8370-09A058FCD28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72" r="1795" b="-1225"/>
          <a:stretch/>
        </p:blipFill>
        <p:spPr>
          <a:xfrm>
            <a:off x="792000" y="727074"/>
            <a:ext cx="7560000" cy="6404737"/>
          </a:xfrm>
          <a:prstGeom prst="rect">
            <a:avLst/>
          </a:prstGeom>
          <a:ln>
            <a:solidFill>
              <a:srgbClr val="000046"/>
            </a:solidFill>
          </a:ln>
        </p:spPr>
      </p:pic>
    </p:spTree>
    <p:extLst>
      <p:ext uri="{BB962C8B-B14F-4D97-AF65-F5344CB8AC3E}">
        <p14:creationId xmlns:p14="http://schemas.microsoft.com/office/powerpoint/2010/main" val="3430147694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Standarddesign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Calibri">
      <a:maj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4C7013"/>
        </a:dk2>
        <a:lt2>
          <a:srgbClr val="0061B2"/>
        </a:lt2>
        <a:accent1>
          <a:srgbClr val="FEA501"/>
        </a:accent1>
        <a:accent2>
          <a:srgbClr val="C8A058"/>
        </a:accent2>
        <a:accent3>
          <a:srgbClr val="FFFFFF"/>
        </a:accent3>
        <a:accent4>
          <a:srgbClr val="000000"/>
        </a:accent4>
        <a:accent5>
          <a:srgbClr val="FECFAA"/>
        </a:accent5>
        <a:accent6>
          <a:srgbClr val="B5914F"/>
        </a:accent6>
        <a:hlink>
          <a:srgbClr val="C40505"/>
        </a:hlink>
        <a:folHlink>
          <a:srgbClr val="91919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äsentation für Eltern der Abschlussklassen R10[1].ppt [Kompatibilitätsmodus]" id="{5A1C29F2-5728-4104-97B5-952F564097FE}" vid="{A78FEC10-2EE1-44B8-9AF9-EED25201435A}"/>
    </a:ext>
  </a:ext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JSW_Vorlage</Template>
  <TotalTime>0</TotalTime>
  <Words>453</Words>
  <Application>Microsoft Office PowerPoint</Application>
  <PresentationFormat>Bildschirmpräsentation (4:3)</PresentationFormat>
  <Paragraphs>266</Paragraphs>
  <Slides>17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17</vt:i4>
      </vt:variant>
    </vt:vector>
  </HeadingPairs>
  <TitlesOfParts>
    <vt:vector size="22" baseType="lpstr">
      <vt:lpstr>Arial</vt:lpstr>
      <vt:lpstr>Calibri</vt:lpstr>
      <vt:lpstr>Times New Roman</vt:lpstr>
      <vt:lpstr>Wingdings</vt:lpstr>
      <vt:lpstr>Standarddesign</vt:lpstr>
      <vt:lpstr>Informationsabend für Eltern</vt:lpstr>
      <vt:lpstr>PowerPoint-Präsentation</vt:lpstr>
      <vt:lpstr>Vom Grundschüler zum Johannisbergschüler</vt:lpstr>
      <vt:lpstr>Die Struktur unserer Schule</vt:lpstr>
      <vt:lpstr>Der Mittelstufenschulzweig</vt:lpstr>
      <vt:lpstr>Aufbaustufe (Jahrgänge 5 und 6)</vt:lpstr>
      <vt:lpstr>Praxisorientierter Bildungsgang (Jahrgänge 7-9)</vt:lpstr>
      <vt:lpstr>Mittlerer Bildungsgang (Jahrgänge 7-10)</vt:lpstr>
      <vt:lpstr>Schulportal - Schulkalender</vt:lpstr>
      <vt:lpstr>Schulportal - Vertretungsplan</vt:lpstr>
      <vt:lpstr>Schulportal - Stundenplan</vt:lpstr>
      <vt:lpstr>Der Gymnasialzweig</vt:lpstr>
      <vt:lpstr>Gymnasialzweig</vt:lpstr>
      <vt:lpstr>Ganztagsangebot und Besonderheiten</vt:lpstr>
      <vt:lpstr>Besonderheiten</vt:lpstr>
      <vt:lpstr>Offenes Ganztagsangebot</vt:lpstr>
      <vt:lpstr>Zeit für Ihre Fragen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Informationsabend für Eltern</dc:title>
  <dc:creator>Ingo Rhoese</dc:creator>
  <dc:description>PresentationLoad.com</dc:description>
  <cp:lastModifiedBy>Rhöse</cp:lastModifiedBy>
  <cp:revision>73</cp:revision>
  <dcterms:created xsi:type="dcterms:W3CDTF">2016-02-05T09:29:54Z</dcterms:created>
  <dcterms:modified xsi:type="dcterms:W3CDTF">2020-02-21T08:37:37Z</dcterms:modified>
</cp:coreProperties>
</file>